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5" r:id="rId3"/>
    <p:sldId id="299" r:id="rId4"/>
    <p:sldId id="300" r:id="rId5"/>
    <p:sldId id="314" r:id="rId6"/>
    <p:sldId id="301" r:id="rId7"/>
    <p:sldId id="310" r:id="rId8"/>
    <p:sldId id="312" r:id="rId9"/>
    <p:sldId id="304" r:id="rId10"/>
    <p:sldId id="257" r:id="rId11"/>
    <p:sldId id="293" r:id="rId12"/>
    <p:sldId id="315" r:id="rId13"/>
    <p:sldId id="316" r:id="rId14"/>
    <p:sldId id="284" r:id="rId15"/>
    <p:sldId id="275" r:id="rId16"/>
    <p:sldId id="268" r:id="rId17"/>
    <p:sldId id="270" r:id="rId18"/>
    <p:sldId id="272" r:id="rId19"/>
    <p:sldId id="297" r:id="rId20"/>
    <p:sldId id="298" r:id="rId21"/>
    <p:sldId id="288" r:id="rId22"/>
    <p:sldId id="294" r:id="rId23"/>
    <p:sldId id="290" r:id="rId24"/>
    <p:sldId id="295" r:id="rId25"/>
    <p:sldId id="289" r:id="rId26"/>
    <p:sldId id="306" r:id="rId27"/>
    <p:sldId id="307" r:id="rId28"/>
    <p:sldId id="308" r:id="rId29"/>
    <p:sldId id="313" r:id="rId30"/>
    <p:sldId id="276" r:id="rId31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7CA"/>
    <a:srgbClr val="FAF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52F05-9EB2-496A-8F82-AF65DC6DB2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3722B-0D0C-43EE-AAB9-5A59ACC9832A}">
      <dgm:prSet phldrT="[Text]"/>
      <dgm:spPr/>
      <dgm:t>
        <a:bodyPr/>
        <a:lstStyle/>
        <a:p>
          <a:r>
            <a:rPr lang="en-US" dirty="0" err="1" smtClean="0"/>
            <a:t>Sekretaris</a:t>
          </a:r>
          <a:r>
            <a:rPr lang="en-US" dirty="0" smtClean="0"/>
            <a:t> </a:t>
          </a:r>
          <a:r>
            <a:rPr lang="en-US" dirty="0" err="1" smtClean="0"/>
            <a:t>Jenderal</a:t>
          </a:r>
          <a:endParaRPr lang="en-US" dirty="0"/>
        </a:p>
      </dgm:t>
    </dgm:pt>
    <dgm:pt modelId="{2187E9F4-F1E5-43DF-BDBF-CDFDB1B8FE29}" type="parTrans" cxnId="{DA6415E6-2168-4AD2-AFD0-5BC2197DB440}">
      <dgm:prSet/>
      <dgm:spPr/>
      <dgm:t>
        <a:bodyPr/>
        <a:lstStyle/>
        <a:p>
          <a:endParaRPr lang="en-US"/>
        </a:p>
      </dgm:t>
    </dgm:pt>
    <dgm:pt modelId="{81BECEA0-C812-46BE-8035-845D0DD5A6C0}" type="sibTrans" cxnId="{DA6415E6-2168-4AD2-AFD0-5BC2197DB440}">
      <dgm:prSet/>
      <dgm:spPr/>
      <dgm:t>
        <a:bodyPr/>
        <a:lstStyle/>
        <a:p>
          <a:endParaRPr lang="en-US"/>
        </a:p>
      </dgm:t>
    </dgm:pt>
    <dgm:pt modelId="{60D052E4-09EC-4264-AE50-2A990D48812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Bidang</a:t>
          </a:r>
          <a:endParaRPr lang="en-US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Rekrutmen</a:t>
          </a:r>
          <a:endParaRPr lang="en-US" dirty="0"/>
        </a:p>
      </dgm:t>
    </dgm:pt>
    <dgm:pt modelId="{73EEF8E3-B160-4A4C-B4AD-46B104B0E890}" type="parTrans" cxnId="{15B03A70-8360-4792-9829-660158603FBA}">
      <dgm:prSet/>
      <dgm:spPr/>
      <dgm:t>
        <a:bodyPr/>
        <a:lstStyle/>
        <a:p>
          <a:endParaRPr lang="en-US"/>
        </a:p>
      </dgm:t>
    </dgm:pt>
    <dgm:pt modelId="{DB666E50-6044-4FE8-81D5-7EB4230E9C6A}" type="sibTrans" cxnId="{15B03A70-8360-4792-9829-660158603FBA}">
      <dgm:prSet/>
      <dgm:spPr/>
      <dgm:t>
        <a:bodyPr/>
        <a:lstStyle/>
        <a:p>
          <a:endParaRPr lang="en-US"/>
        </a:p>
      </dgm:t>
    </dgm:pt>
    <dgm:pt modelId="{3EF62BAA-E6F4-4FDE-B4E8-B0EFF9AADD85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Bidang</a:t>
          </a:r>
          <a:endParaRPr lang="en-US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Pencegahan</a:t>
          </a:r>
          <a:endParaRPr lang="en-US" dirty="0"/>
        </a:p>
      </dgm:t>
    </dgm:pt>
    <dgm:pt modelId="{F36902B7-1D76-453E-8F71-1E3774C726DD}" type="parTrans" cxnId="{62BC6953-7CD7-4543-9317-5DF80392B4A3}">
      <dgm:prSet/>
      <dgm:spPr/>
      <dgm:t>
        <a:bodyPr/>
        <a:lstStyle/>
        <a:p>
          <a:endParaRPr lang="en-US"/>
        </a:p>
      </dgm:t>
    </dgm:pt>
    <dgm:pt modelId="{DBBFD355-C038-45AC-AEDC-565AC4FA2F3F}" type="sibTrans" cxnId="{62BC6953-7CD7-4543-9317-5DF80392B4A3}">
      <dgm:prSet/>
      <dgm:spPr/>
      <dgm:t>
        <a:bodyPr/>
        <a:lstStyle/>
        <a:p>
          <a:endParaRPr lang="en-US"/>
        </a:p>
      </dgm:t>
    </dgm:pt>
    <dgm:pt modelId="{023F0E40-E772-4753-8972-B098CA311B3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Pengawasan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Investigasi</a:t>
          </a:r>
          <a:endParaRPr lang="en-US" dirty="0"/>
        </a:p>
      </dgm:t>
    </dgm:pt>
    <dgm:pt modelId="{B67D46A7-940C-42FC-8214-D570175B7374}" type="parTrans" cxnId="{632887D2-D24F-45F4-A3A3-8DC121E2F411}">
      <dgm:prSet/>
      <dgm:spPr/>
      <dgm:t>
        <a:bodyPr/>
        <a:lstStyle/>
        <a:p>
          <a:endParaRPr lang="en-US"/>
        </a:p>
      </dgm:t>
    </dgm:pt>
    <dgm:pt modelId="{38BECDB3-7078-4A97-85D4-FBA157709635}" type="sibTrans" cxnId="{632887D2-D24F-45F4-A3A3-8DC121E2F411}">
      <dgm:prSet/>
      <dgm:spPr/>
      <dgm:t>
        <a:bodyPr/>
        <a:lstStyle/>
        <a:p>
          <a:endParaRPr lang="en-US"/>
        </a:p>
      </dgm:t>
    </dgm:pt>
    <dgm:pt modelId="{CDE85CDE-BEC2-47B4-B901-49F5996AB6B7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Bidang</a:t>
          </a:r>
          <a:endParaRPr lang="en-US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/>
            <a:t>SDM,  </a:t>
          </a:r>
          <a:r>
            <a:rPr lang="en-US" dirty="0" err="1" smtClean="0"/>
            <a:t>Advokasi</a:t>
          </a:r>
          <a:r>
            <a:rPr lang="en-US" dirty="0" smtClean="0"/>
            <a:t>, </a:t>
          </a:r>
          <a:r>
            <a:rPr lang="en-US" dirty="0" err="1" smtClean="0"/>
            <a:t>Hukum</a:t>
          </a:r>
          <a:r>
            <a:rPr lang="en-US" dirty="0" smtClean="0"/>
            <a:t>, &amp; </a:t>
          </a:r>
          <a:r>
            <a:rPr lang="en-US" dirty="0" err="1" smtClean="0"/>
            <a:t>Litbang</a:t>
          </a:r>
          <a:endParaRPr lang="en-US" dirty="0"/>
        </a:p>
      </dgm:t>
    </dgm:pt>
    <dgm:pt modelId="{5816BE45-870C-47AD-BF77-3238BBD572EE}" type="parTrans" cxnId="{818B591D-B807-4EED-8DC7-ABC9A9C3301A}">
      <dgm:prSet/>
      <dgm:spPr/>
      <dgm:t>
        <a:bodyPr/>
        <a:lstStyle/>
        <a:p>
          <a:endParaRPr lang="en-US"/>
        </a:p>
      </dgm:t>
    </dgm:pt>
    <dgm:pt modelId="{DA4E78E8-2340-4619-B8DE-9A33AE5B24C8}" type="sibTrans" cxnId="{818B591D-B807-4EED-8DC7-ABC9A9C3301A}">
      <dgm:prSet/>
      <dgm:spPr/>
      <dgm:t>
        <a:bodyPr/>
        <a:lstStyle/>
        <a:p>
          <a:endParaRPr lang="en-US"/>
        </a:p>
      </dgm:t>
    </dgm:pt>
    <dgm:pt modelId="{AFA9A9B1-5296-4257-A4CD-514BC86FABCE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err="1" smtClean="0"/>
            <a:t>Bidang</a:t>
          </a:r>
          <a:endParaRPr lang="en-US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dirty="0" err="1" smtClean="0"/>
            <a:t>Hubla</a:t>
          </a:r>
          <a:r>
            <a:rPr lang="en-US" dirty="0" smtClean="0"/>
            <a:t> &amp;  </a:t>
          </a:r>
          <a:r>
            <a:rPr lang="en-US" dirty="0" err="1" smtClean="0"/>
            <a:t>Layanan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F1D8F959-E0C7-4244-B4C8-784D15227FE9}" type="parTrans" cxnId="{0BC470D6-7F0B-4B9D-B3C6-6B03707B5751}">
      <dgm:prSet/>
      <dgm:spPr/>
      <dgm:t>
        <a:bodyPr/>
        <a:lstStyle/>
        <a:p>
          <a:endParaRPr lang="en-US"/>
        </a:p>
      </dgm:t>
    </dgm:pt>
    <dgm:pt modelId="{320B3BB5-C1FD-46B9-AF06-01B42085E04C}" type="sibTrans" cxnId="{0BC470D6-7F0B-4B9D-B3C6-6B03707B5751}">
      <dgm:prSet/>
      <dgm:spPr/>
      <dgm:t>
        <a:bodyPr/>
        <a:lstStyle/>
        <a:p>
          <a:endParaRPr lang="en-US"/>
        </a:p>
      </dgm:t>
    </dgm:pt>
    <dgm:pt modelId="{6AD6F0CC-0E4A-42CA-9DE1-EE46CF144F8D}">
      <dgm:prSet phldrT="[Text]"/>
      <dgm:spPr/>
      <dgm:t>
        <a:bodyPr/>
        <a:lstStyle/>
        <a:p>
          <a:r>
            <a:rPr lang="en-US" dirty="0" smtClean="0"/>
            <a:t>KETUA DAN WAKIL KETUA</a:t>
          </a:r>
          <a:endParaRPr lang="en-US" dirty="0"/>
        </a:p>
      </dgm:t>
    </dgm:pt>
    <dgm:pt modelId="{2DA9454D-D414-4178-A093-8F8635EFB1BC}" type="parTrans" cxnId="{4B0EB8D4-9AD3-47D5-957B-CDC02FCE9CE1}">
      <dgm:prSet/>
      <dgm:spPr/>
      <dgm:t>
        <a:bodyPr/>
        <a:lstStyle/>
        <a:p>
          <a:endParaRPr lang="en-US"/>
        </a:p>
      </dgm:t>
    </dgm:pt>
    <dgm:pt modelId="{015A8D6A-EEA1-4F01-9A30-C38590CD294D}" type="sibTrans" cxnId="{4B0EB8D4-9AD3-47D5-957B-CDC02FCE9CE1}">
      <dgm:prSet/>
      <dgm:spPr/>
      <dgm:t>
        <a:bodyPr/>
        <a:lstStyle/>
        <a:p>
          <a:endParaRPr lang="en-US"/>
        </a:p>
      </dgm:t>
    </dgm:pt>
    <dgm:pt modelId="{90C0D849-ACF8-473E-8503-5CBCEB88C04A}" type="pres">
      <dgm:prSet presAssocID="{F5352F05-9EB2-496A-8F82-AF65DC6DB2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696E6F-C74A-46FE-8A5D-F089827E95F1}" type="pres">
      <dgm:prSet presAssocID="{8EC3722B-0D0C-43EE-AAB9-5A59ACC9832A}" presName="hierRoot1" presStyleCnt="0"/>
      <dgm:spPr/>
    </dgm:pt>
    <dgm:pt modelId="{A82272C9-AA09-4A76-BE8D-C154C84433AF}" type="pres">
      <dgm:prSet presAssocID="{8EC3722B-0D0C-43EE-AAB9-5A59ACC9832A}" presName="composite" presStyleCnt="0"/>
      <dgm:spPr/>
    </dgm:pt>
    <dgm:pt modelId="{692F05F7-A475-4AB9-9958-05F22F7D36ED}" type="pres">
      <dgm:prSet presAssocID="{8EC3722B-0D0C-43EE-AAB9-5A59ACC9832A}" presName="background" presStyleLbl="node0" presStyleIdx="0" presStyleCnt="2"/>
      <dgm:spPr/>
    </dgm:pt>
    <dgm:pt modelId="{A80F3369-D616-4329-BDE5-993C66BAF3F7}" type="pres">
      <dgm:prSet presAssocID="{8EC3722B-0D0C-43EE-AAB9-5A59ACC9832A}" presName="text" presStyleLbl="fgAcc0" presStyleIdx="0" presStyleCnt="2" custLinFactX="127888" custLinFactNeighborX="200000" custLinFactNeighborY="18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C6A9AF-76A9-4064-BC7E-C8B425C35AF6}" type="pres">
      <dgm:prSet presAssocID="{8EC3722B-0D0C-43EE-AAB9-5A59ACC9832A}" presName="hierChild2" presStyleCnt="0"/>
      <dgm:spPr/>
    </dgm:pt>
    <dgm:pt modelId="{935B7214-275C-4358-A221-4D03D7DC9759}" type="pres">
      <dgm:prSet presAssocID="{6AD6F0CC-0E4A-42CA-9DE1-EE46CF144F8D}" presName="hierRoot1" presStyleCnt="0"/>
      <dgm:spPr/>
    </dgm:pt>
    <dgm:pt modelId="{36D8D49F-5CBD-49A2-95DD-705B1E615D05}" type="pres">
      <dgm:prSet presAssocID="{6AD6F0CC-0E4A-42CA-9DE1-EE46CF144F8D}" presName="composite" presStyleCnt="0"/>
      <dgm:spPr/>
    </dgm:pt>
    <dgm:pt modelId="{71E38DA6-6640-4D22-977E-8A1A00C01B7F}" type="pres">
      <dgm:prSet presAssocID="{6AD6F0CC-0E4A-42CA-9DE1-EE46CF144F8D}" presName="background" presStyleLbl="node0" presStyleIdx="1" presStyleCnt="2"/>
      <dgm:spPr/>
    </dgm:pt>
    <dgm:pt modelId="{55032199-4990-40A0-8B14-D3DDCA8CED92}" type="pres">
      <dgm:prSet presAssocID="{6AD6F0CC-0E4A-42CA-9DE1-EE46CF144F8D}" presName="text" presStyleLbl="fgAcc0" presStyleIdx="1" presStyleCnt="2" custLinFactY="-25489" custLinFactNeighborX="-3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0DC97B-D713-4390-B592-24BDBFE2D4F8}" type="pres">
      <dgm:prSet presAssocID="{6AD6F0CC-0E4A-42CA-9DE1-EE46CF144F8D}" presName="hierChild2" presStyleCnt="0"/>
      <dgm:spPr/>
    </dgm:pt>
    <dgm:pt modelId="{FDFDEE56-D410-469D-838D-EFF34A179AD1}" type="pres">
      <dgm:prSet presAssocID="{73EEF8E3-B160-4A4C-B4AD-46B104B0E890}" presName="Name10" presStyleLbl="parChTrans1D2" presStyleIdx="0" presStyleCnt="5"/>
      <dgm:spPr/>
      <dgm:t>
        <a:bodyPr/>
        <a:lstStyle/>
        <a:p>
          <a:endParaRPr lang="en-US"/>
        </a:p>
      </dgm:t>
    </dgm:pt>
    <dgm:pt modelId="{1C93E8B7-28C5-4A31-8F0C-1C9AF8353F04}" type="pres">
      <dgm:prSet presAssocID="{60D052E4-09EC-4264-AE50-2A990D488120}" presName="hierRoot2" presStyleCnt="0"/>
      <dgm:spPr/>
    </dgm:pt>
    <dgm:pt modelId="{241CE818-40FB-45E4-9C7D-B3F90991CF81}" type="pres">
      <dgm:prSet presAssocID="{60D052E4-09EC-4264-AE50-2A990D488120}" presName="composite2" presStyleCnt="0"/>
      <dgm:spPr/>
    </dgm:pt>
    <dgm:pt modelId="{DF70C825-3B9C-4D7B-A950-6486AA4E8963}" type="pres">
      <dgm:prSet presAssocID="{60D052E4-09EC-4264-AE50-2A990D488120}" presName="background2" presStyleLbl="node2" presStyleIdx="0" presStyleCnt="5"/>
      <dgm:spPr/>
    </dgm:pt>
    <dgm:pt modelId="{A951399F-86F2-4F58-ADCA-2BEF1D143BAB}" type="pres">
      <dgm:prSet presAssocID="{60D052E4-09EC-4264-AE50-2A990D488120}" presName="text2" presStyleLbl="fgAcc2" presStyleIdx="0" presStyleCnt="5" custLinFactNeighborY="78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244153-B7EF-4503-B007-FB9D520DFB88}" type="pres">
      <dgm:prSet presAssocID="{60D052E4-09EC-4264-AE50-2A990D488120}" presName="hierChild3" presStyleCnt="0"/>
      <dgm:spPr/>
    </dgm:pt>
    <dgm:pt modelId="{86B40A81-7CD0-4036-8A56-75F1925423EF}" type="pres">
      <dgm:prSet presAssocID="{F36902B7-1D76-453E-8F71-1E3774C726DD}" presName="Name10" presStyleLbl="parChTrans1D2" presStyleIdx="1" presStyleCnt="5"/>
      <dgm:spPr/>
      <dgm:t>
        <a:bodyPr/>
        <a:lstStyle/>
        <a:p>
          <a:endParaRPr lang="en-US"/>
        </a:p>
      </dgm:t>
    </dgm:pt>
    <dgm:pt modelId="{C62ED285-861A-4555-8B2A-65F4772EE5A2}" type="pres">
      <dgm:prSet presAssocID="{3EF62BAA-E6F4-4FDE-B4E8-B0EFF9AADD85}" presName="hierRoot2" presStyleCnt="0"/>
      <dgm:spPr/>
    </dgm:pt>
    <dgm:pt modelId="{9C84014F-58C1-48A6-91C7-6CC46245A202}" type="pres">
      <dgm:prSet presAssocID="{3EF62BAA-E6F4-4FDE-B4E8-B0EFF9AADD85}" presName="composite2" presStyleCnt="0"/>
      <dgm:spPr/>
    </dgm:pt>
    <dgm:pt modelId="{D514C539-22DD-4384-9CE8-C10B8A6B1351}" type="pres">
      <dgm:prSet presAssocID="{3EF62BAA-E6F4-4FDE-B4E8-B0EFF9AADD85}" presName="background2" presStyleLbl="node2" presStyleIdx="1" presStyleCnt="5"/>
      <dgm:spPr/>
    </dgm:pt>
    <dgm:pt modelId="{4D480C66-A309-4DBF-9926-E1C0409FDB21}" type="pres">
      <dgm:prSet presAssocID="{3EF62BAA-E6F4-4FDE-B4E8-B0EFF9AADD85}" presName="text2" presStyleLbl="fgAcc2" presStyleIdx="1" presStyleCnt="5" custLinFactNeighborY="78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E78526-83FE-4183-BBA9-0488E33D1E3B}" type="pres">
      <dgm:prSet presAssocID="{3EF62BAA-E6F4-4FDE-B4E8-B0EFF9AADD85}" presName="hierChild3" presStyleCnt="0"/>
      <dgm:spPr/>
    </dgm:pt>
    <dgm:pt modelId="{A339A28A-FCE8-40B3-992B-17C26D6E8A25}" type="pres">
      <dgm:prSet presAssocID="{B67D46A7-940C-42FC-8214-D570175B7374}" presName="Name10" presStyleLbl="parChTrans1D2" presStyleIdx="2" presStyleCnt="5"/>
      <dgm:spPr/>
      <dgm:t>
        <a:bodyPr/>
        <a:lstStyle/>
        <a:p>
          <a:endParaRPr lang="en-US"/>
        </a:p>
      </dgm:t>
    </dgm:pt>
    <dgm:pt modelId="{92D995F4-1052-4C4E-B69F-8DBC3EAC2E54}" type="pres">
      <dgm:prSet presAssocID="{023F0E40-E772-4753-8972-B098CA311B30}" presName="hierRoot2" presStyleCnt="0"/>
      <dgm:spPr/>
    </dgm:pt>
    <dgm:pt modelId="{AD398316-E466-4F20-AF38-5FA62F1C5745}" type="pres">
      <dgm:prSet presAssocID="{023F0E40-E772-4753-8972-B098CA311B30}" presName="composite2" presStyleCnt="0"/>
      <dgm:spPr/>
    </dgm:pt>
    <dgm:pt modelId="{F8067961-B05D-4498-8CD6-F403B8F0F1BA}" type="pres">
      <dgm:prSet presAssocID="{023F0E40-E772-4753-8972-B098CA311B30}" presName="background2" presStyleLbl="node2" presStyleIdx="2" presStyleCnt="5"/>
      <dgm:spPr/>
    </dgm:pt>
    <dgm:pt modelId="{11B258D8-FC86-414C-86E1-5B56552D9289}" type="pres">
      <dgm:prSet presAssocID="{023F0E40-E772-4753-8972-B098CA311B30}" presName="text2" presStyleLbl="fgAcc2" presStyleIdx="2" presStyleCnt="5" custLinFactNeighborY="78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A25ECD-9912-4067-8D2B-E2C4361FBFF5}" type="pres">
      <dgm:prSet presAssocID="{023F0E40-E772-4753-8972-B098CA311B30}" presName="hierChild3" presStyleCnt="0"/>
      <dgm:spPr/>
    </dgm:pt>
    <dgm:pt modelId="{C94E394E-0A28-4F22-997F-1D3806B8D225}" type="pres">
      <dgm:prSet presAssocID="{5816BE45-870C-47AD-BF77-3238BBD572EE}" presName="Name10" presStyleLbl="parChTrans1D2" presStyleIdx="3" presStyleCnt="5"/>
      <dgm:spPr/>
      <dgm:t>
        <a:bodyPr/>
        <a:lstStyle/>
        <a:p>
          <a:endParaRPr lang="en-US"/>
        </a:p>
      </dgm:t>
    </dgm:pt>
    <dgm:pt modelId="{C4CDCDC9-B338-492A-881D-F3AE5EA57ED2}" type="pres">
      <dgm:prSet presAssocID="{CDE85CDE-BEC2-47B4-B901-49F5996AB6B7}" presName="hierRoot2" presStyleCnt="0"/>
      <dgm:spPr/>
    </dgm:pt>
    <dgm:pt modelId="{BBF9FAAA-279F-4E70-A3BE-3105DF262FC0}" type="pres">
      <dgm:prSet presAssocID="{CDE85CDE-BEC2-47B4-B901-49F5996AB6B7}" presName="composite2" presStyleCnt="0"/>
      <dgm:spPr/>
    </dgm:pt>
    <dgm:pt modelId="{5B644F41-E5A7-4929-826F-6851B49FBA65}" type="pres">
      <dgm:prSet presAssocID="{CDE85CDE-BEC2-47B4-B901-49F5996AB6B7}" presName="background2" presStyleLbl="node2" presStyleIdx="3" presStyleCnt="5"/>
      <dgm:spPr/>
    </dgm:pt>
    <dgm:pt modelId="{9AC6BEEE-00D0-4DA8-B00A-6B965F8D98C8}" type="pres">
      <dgm:prSet presAssocID="{CDE85CDE-BEC2-47B4-B901-49F5996AB6B7}" presName="text2" presStyleLbl="fgAcc2" presStyleIdx="3" presStyleCnt="5" custLinFactNeighborY="78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F6C066-32E2-4314-8A77-1F113CEF2016}" type="pres">
      <dgm:prSet presAssocID="{CDE85CDE-BEC2-47B4-B901-49F5996AB6B7}" presName="hierChild3" presStyleCnt="0"/>
      <dgm:spPr/>
    </dgm:pt>
    <dgm:pt modelId="{4E878D06-7620-4110-8082-CEA188E7D612}" type="pres">
      <dgm:prSet presAssocID="{F1D8F959-E0C7-4244-B4C8-784D15227FE9}" presName="Name10" presStyleLbl="parChTrans1D2" presStyleIdx="4" presStyleCnt="5"/>
      <dgm:spPr/>
      <dgm:t>
        <a:bodyPr/>
        <a:lstStyle/>
        <a:p>
          <a:endParaRPr lang="en-US"/>
        </a:p>
      </dgm:t>
    </dgm:pt>
    <dgm:pt modelId="{6E966BAC-64BE-458D-B827-223A34B713D2}" type="pres">
      <dgm:prSet presAssocID="{AFA9A9B1-5296-4257-A4CD-514BC86FABCE}" presName="hierRoot2" presStyleCnt="0"/>
      <dgm:spPr/>
    </dgm:pt>
    <dgm:pt modelId="{96A3FA83-C72B-4EFC-8FC1-2FDEAEB06642}" type="pres">
      <dgm:prSet presAssocID="{AFA9A9B1-5296-4257-A4CD-514BC86FABCE}" presName="composite2" presStyleCnt="0"/>
      <dgm:spPr/>
    </dgm:pt>
    <dgm:pt modelId="{8A487254-49BB-4CA1-A78F-E85FF3827B08}" type="pres">
      <dgm:prSet presAssocID="{AFA9A9B1-5296-4257-A4CD-514BC86FABCE}" presName="background2" presStyleLbl="node2" presStyleIdx="4" presStyleCnt="5"/>
      <dgm:spPr/>
    </dgm:pt>
    <dgm:pt modelId="{56B7DAA6-B776-4844-9DC4-6151DD2EB58F}" type="pres">
      <dgm:prSet presAssocID="{AFA9A9B1-5296-4257-A4CD-514BC86FABCE}" presName="text2" presStyleLbl="fgAcc2" presStyleIdx="4" presStyleCnt="5" custLinFactNeighborY="78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2F2A68-B280-4F26-B31E-708BF0A1CABE}" type="pres">
      <dgm:prSet presAssocID="{AFA9A9B1-5296-4257-A4CD-514BC86FABCE}" presName="hierChild3" presStyleCnt="0"/>
      <dgm:spPr/>
    </dgm:pt>
  </dgm:ptLst>
  <dgm:cxnLst>
    <dgm:cxn modelId="{8C88D39D-E240-40A4-B5B5-6595275A2CF6}" type="presOf" srcId="{023F0E40-E772-4753-8972-B098CA311B30}" destId="{11B258D8-FC86-414C-86E1-5B56552D9289}" srcOrd="0" destOrd="0" presId="urn:microsoft.com/office/officeart/2005/8/layout/hierarchy1"/>
    <dgm:cxn modelId="{0BC470D6-7F0B-4B9D-B3C6-6B03707B5751}" srcId="{6AD6F0CC-0E4A-42CA-9DE1-EE46CF144F8D}" destId="{AFA9A9B1-5296-4257-A4CD-514BC86FABCE}" srcOrd="4" destOrd="0" parTransId="{F1D8F959-E0C7-4244-B4C8-784D15227FE9}" sibTransId="{320B3BB5-C1FD-46B9-AF06-01B42085E04C}"/>
    <dgm:cxn modelId="{DA6415E6-2168-4AD2-AFD0-5BC2197DB440}" srcId="{F5352F05-9EB2-496A-8F82-AF65DC6DB2F1}" destId="{8EC3722B-0D0C-43EE-AAB9-5A59ACC9832A}" srcOrd="0" destOrd="0" parTransId="{2187E9F4-F1E5-43DF-BDBF-CDFDB1B8FE29}" sibTransId="{81BECEA0-C812-46BE-8035-845D0DD5A6C0}"/>
    <dgm:cxn modelId="{4B0EB8D4-9AD3-47D5-957B-CDC02FCE9CE1}" srcId="{F5352F05-9EB2-496A-8F82-AF65DC6DB2F1}" destId="{6AD6F0CC-0E4A-42CA-9DE1-EE46CF144F8D}" srcOrd="1" destOrd="0" parTransId="{2DA9454D-D414-4178-A093-8F8635EFB1BC}" sibTransId="{015A8D6A-EEA1-4F01-9A30-C38590CD294D}"/>
    <dgm:cxn modelId="{632887D2-D24F-45F4-A3A3-8DC121E2F411}" srcId="{6AD6F0CC-0E4A-42CA-9DE1-EE46CF144F8D}" destId="{023F0E40-E772-4753-8972-B098CA311B30}" srcOrd="2" destOrd="0" parTransId="{B67D46A7-940C-42FC-8214-D570175B7374}" sibTransId="{38BECDB3-7078-4A97-85D4-FBA157709635}"/>
    <dgm:cxn modelId="{15B03A70-8360-4792-9829-660158603FBA}" srcId="{6AD6F0CC-0E4A-42CA-9DE1-EE46CF144F8D}" destId="{60D052E4-09EC-4264-AE50-2A990D488120}" srcOrd="0" destOrd="0" parTransId="{73EEF8E3-B160-4A4C-B4AD-46B104B0E890}" sibTransId="{DB666E50-6044-4FE8-81D5-7EB4230E9C6A}"/>
    <dgm:cxn modelId="{D6432516-E895-482A-9E71-1358DDDA4500}" type="presOf" srcId="{CDE85CDE-BEC2-47B4-B901-49F5996AB6B7}" destId="{9AC6BEEE-00D0-4DA8-B00A-6B965F8D98C8}" srcOrd="0" destOrd="0" presId="urn:microsoft.com/office/officeart/2005/8/layout/hierarchy1"/>
    <dgm:cxn modelId="{7E26F9D9-723D-48A6-AAAC-AB9F66577176}" type="presOf" srcId="{AFA9A9B1-5296-4257-A4CD-514BC86FABCE}" destId="{56B7DAA6-B776-4844-9DC4-6151DD2EB58F}" srcOrd="0" destOrd="0" presId="urn:microsoft.com/office/officeart/2005/8/layout/hierarchy1"/>
    <dgm:cxn modelId="{408A3988-5A66-4448-B5CB-8C7BADBD0184}" type="presOf" srcId="{F1D8F959-E0C7-4244-B4C8-784D15227FE9}" destId="{4E878D06-7620-4110-8082-CEA188E7D612}" srcOrd="0" destOrd="0" presId="urn:microsoft.com/office/officeart/2005/8/layout/hierarchy1"/>
    <dgm:cxn modelId="{818B591D-B807-4EED-8DC7-ABC9A9C3301A}" srcId="{6AD6F0CC-0E4A-42CA-9DE1-EE46CF144F8D}" destId="{CDE85CDE-BEC2-47B4-B901-49F5996AB6B7}" srcOrd="3" destOrd="0" parTransId="{5816BE45-870C-47AD-BF77-3238BBD572EE}" sibTransId="{DA4E78E8-2340-4619-B8DE-9A33AE5B24C8}"/>
    <dgm:cxn modelId="{6E321231-89D2-41D5-8F4D-70E188B29830}" type="presOf" srcId="{6AD6F0CC-0E4A-42CA-9DE1-EE46CF144F8D}" destId="{55032199-4990-40A0-8B14-D3DDCA8CED92}" srcOrd="0" destOrd="0" presId="urn:microsoft.com/office/officeart/2005/8/layout/hierarchy1"/>
    <dgm:cxn modelId="{1CF815B2-5166-4BB5-A5E5-46F93CCBFB20}" type="presOf" srcId="{F5352F05-9EB2-496A-8F82-AF65DC6DB2F1}" destId="{90C0D849-ACF8-473E-8503-5CBCEB88C04A}" srcOrd="0" destOrd="0" presId="urn:microsoft.com/office/officeart/2005/8/layout/hierarchy1"/>
    <dgm:cxn modelId="{72AAFB13-97F4-4C53-BF2F-11DD0E5A55BF}" type="presOf" srcId="{5816BE45-870C-47AD-BF77-3238BBD572EE}" destId="{C94E394E-0A28-4F22-997F-1D3806B8D225}" srcOrd="0" destOrd="0" presId="urn:microsoft.com/office/officeart/2005/8/layout/hierarchy1"/>
    <dgm:cxn modelId="{DB37609E-FC77-425C-8E61-315454391181}" type="presOf" srcId="{8EC3722B-0D0C-43EE-AAB9-5A59ACC9832A}" destId="{A80F3369-D616-4329-BDE5-993C66BAF3F7}" srcOrd="0" destOrd="0" presId="urn:microsoft.com/office/officeart/2005/8/layout/hierarchy1"/>
    <dgm:cxn modelId="{31C6331A-08B2-46E1-AC43-9CF45C8A7E30}" type="presOf" srcId="{73EEF8E3-B160-4A4C-B4AD-46B104B0E890}" destId="{FDFDEE56-D410-469D-838D-EFF34A179AD1}" srcOrd="0" destOrd="0" presId="urn:microsoft.com/office/officeart/2005/8/layout/hierarchy1"/>
    <dgm:cxn modelId="{62BC6953-7CD7-4543-9317-5DF80392B4A3}" srcId="{6AD6F0CC-0E4A-42CA-9DE1-EE46CF144F8D}" destId="{3EF62BAA-E6F4-4FDE-B4E8-B0EFF9AADD85}" srcOrd="1" destOrd="0" parTransId="{F36902B7-1D76-453E-8F71-1E3774C726DD}" sibTransId="{DBBFD355-C038-45AC-AEDC-565AC4FA2F3F}"/>
    <dgm:cxn modelId="{22DEDAB8-C72C-4910-A1CB-3E3EFDA39F06}" type="presOf" srcId="{3EF62BAA-E6F4-4FDE-B4E8-B0EFF9AADD85}" destId="{4D480C66-A309-4DBF-9926-E1C0409FDB21}" srcOrd="0" destOrd="0" presId="urn:microsoft.com/office/officeart/2005/8/layout/hierarchy1"/>
    <dgm:cxn modelId="{D6A852E4-26BB-4831-921A-42756654A428}" type="presOf" srcId="{F36902B7-1D76-453E-8F71-1E3774C726DD}" destId="{86B40A81-7CD0-4036-8A56-75F1925423EF}" srcOrd="0" destOrd="0" presId="urn:microsoft.com/office/officeart/2005/8/layout/hierarchy1"/>
    <dgm:cxn modelId="{1EFFD75D-E42C-486E-80F8-905D545269F2}" type="presOf" srcId="{B67D46A7-940C-42FC-8214-D570175B7374}" destId="{A339A28A-FCE8-40B3-992B-17C26D6E8A25}" srcOrd="0" destOrd="0" presId="urn:microsoft.com/office/officeart/2005/8/layout/hierarchy1"/>
    <dgm:cxn modelId="{AAAF00BA-D9CE-49F8-853F-721E955499A7}" type="presOf" srcId="{60D052E4-09EC-4264-AE50-2A990D488120}" destId="{A951399F-86F2-4F58-ADCA-2BEF1D143BAB}" srcOrd="0" destOrd="0" presId="urn:microsoft.com/office/officeart/2005/8/layout/hierarchy1"/>
    <dgm:cxn modelId="{C88C0E12-AE9E-4AC0-B319-0ADB92EB0474}" type="presParOf" srcId="{90C0D849-ACF8-473E-8503-5CBCEB88C04A}" destId="{E5696E6F-C74A-46FE-8A5D-F089827E95F1}" srcOrd="0" destOrd="0" presId="urn:microsoft.com/office/officeart/2005/8/layout/hierarchy1"/>
    <dgm:cxn modelId="{9C8B8B65-2A26-4B29-8C6B-23BE42C47FDE}" type="presParOf" srcId="{E5696E6F-C74A-46FE-8A5D-F089827E95F1}" destId="{A82272C9-AA09-4A76-BE8D-C154C84433AF}" srcOrd="0" destOrd="0" presId="urn:microsoft.com/office/officeart/2005/8/layout/hierarchy1"/>
    <dgm:cxn modelId="{1F660E02-82E0-4744-B716-CAC68791048B}" type="presParOf" srcId="{A82272C9-AA09-4A76-BE8D-C154C84433AF}" destId="{692F05F7-A475-4AB9-9958-05F22F7D36ED}" srcOrd="0" destOrd="0" presId="urn:microsoft.com/office/officeart/2005/8/layout/hierarchy1"/>
    <dgm:cxn modelId="{2BC8CF5D-CB1D-4D82-A520-22C6B4878471}" type="presParOf" srcId="{A82272C9-AA09-4A76-BE8D-C154C84433AF}" destId="{A80F3369-D616-4329-BDE5-993C66BAF3F7}" srcOrd="1" destOrd="0" presId="urn:microsoft.com/office/officeart/2005/8/layout/hierarchy1"/>
    <dgm:cxn modelId="{4D2308AD-9975-48DC-B3B4-E0D9E8D626DC}" type="presParOf" srcId="{E5696E6F-C74A-46FE-8A5D-F089827E95F1}" destId="{F7C6A9AF-76A9-4064-BC7E-C8B425C35AF6}" srcOrd="1" destOrd="0" presId="urn:microsoft.com/office/officeart/2005/8/layout/hierarchy1"/>
    <dgm:cxn modelId="{AA4D0FC0-87D3-4042-A670-B89E9D7762C5}" type="presParOf" srcId="{90C0D849-ACF8-473E-8503-5CBCEB88C04A}" destId="{935B7214-275C-4358-A221-4D03D7DC9759}" srcOrd="1" destOrd="0" presId="urn:microsoft.com/office/officeart/2005/8/layout/hierarchy1"/>
    <dgm:cxn modelId="{161C25F6-7478-484B-AD21-CD0DEA583907}" type="presParOf" srcId="{935B7214-275C-4358-A221-4D03D7DC9759}" destId="{36D8D49F-5CBD-49A2-95DD-705B1E615D05}" srcOrd="0" destOrd="0" presId="urn:microsoft.com/office/officeart/2005/8/layout/hierarchy1"/>
    <dgm:cxn modelId="{7CAFCD28-0BDD-467B-BC91-4FC18B6DAA3A}" type="presParOf" srcId="{36D8D49F-5CBD-49A2-95DD-705B1E615D05}" destId="{71E38DA6-6640-4D22-977E-8A1A00C01B7F}" srcOrd="0" destOrd="0" presId="urn:microsoft.com/office/officeart/2005/8/layout/hierarchy1"/>
    <dgm:cxn modelId="{36F87E0D-F835-48D7-9167-0F753289D4A2}" type="presParOf" srcId="{36D8D49F-5CBD-49A2-95DD-705B1E615D05}" destId="{55032199-4990-40A0-8B14-D3DDCA8CED92}" srcOrd="1" destOrd="0" presId="urn:microsoft.com/office/officeart/2005/8/layout/hierarchy1"/>
    <dgm:cxn modelId="{9AB78CA9-F604-4C27-A9DD-706F18E04399}" type="presParOf" srcId="{935B7214-275C-4358-A221-4D03D7DC9759}" destId="{800DC97B-D713-4390-B592-24BDBFE2D4F8}" srcOrd="1" destOrd="0" presId="urn:microsoft.com/office/officeart/2005/8/layout/hierarchy1"/>
    <dgm:cxn modelId="{FD37BD47-13C8-4AEC-B808-3A43EA47AEF7}" type="presParOf" srcId="{800DC97B-D713-4390-B592-24BDBFE2D4F8}" destId="{FDFDEE56-D410-469D-838D-EFF34A179AD1}" srcOrd="0" destOrd="0" presId="urn:microsoft.com/office/officeart/2005/8/layout/hierarchy1"/>
    <dgm:cxn modelId="{2C4EF7B7-A172-452B-BEB7-D15EC99E47D5}" type="presParOf" srcId="{800DC97B-D713-4390-B592-24BDBFE2D4F8}" destId="{1C93E8B7-28C5-4A31-8F0C-1C9AF8353F04}" srcOrd="1" destOrd="0" presId="urn:microsoft.com/office/officeart/2005/8/layout/hierarchy1"/>
    <dgm:cxn modelId="{23695E96-A174-4188-B707-2147EBB7E52C}" type="presParOf" srcId="{1C93E8B7-28C5-4A31-8F0C-1C9AF8353F04}" destId="{241CE818-40FB-45E4-9C7D-B3F90991CF81}" srcOrd="0" destOrd="0" presId="urn:microsoft.com/office/officeart/2005/8/layout/hierarchy1"/>
    <dgm:cxn modelId="{23AADF7E-90CF-4D69-B17F-5C9C681D5CA2}" type="presParOf" srcId="{241CE818-40FB-45E4-9C7D-B3F90991CF81}" destId="{DF70C825-3B9C-4D7B-A950-6486AA4E8963}" srcOrd="0" destOrd="0" presId="urn:microsoft.com/office/officeart/2005/8/layout/hierarchy1"/>
    <dgm:cxn modelId="{8A5D5AA2-EE11-42D1-9A6C-90CC92FEBA6D}" type="presParOf" srcId="{241CE818-40FB-45E4-9C7D-B3F90991CF81}" destId="{A951399F-86F2-4F58-ADCA-2BEF1D143BAB}" srcOrd="1" destOrd="0" presId="urn:microsoft.com/office/officeart/2005/8/layout/hierarchy1"/>
    <dgm:cxn modelId="{58A34460-6A63-4638-A8BF-06A142855B58}" type="presParOf" srcId="{1C93E8B7-28C5-4A31-8F0C-1C9AF8353F04}" destId="{A2244153-B7EF-4503-B007-FB9D520DFB88}" srcOrd="1" destOrd="0" presId="urn:microsoft.com/office/officeart/2005/8/layout/hierarchy1"/>
    <dgm:cxn modelId="{C0FFE156-8EDD-4A16-88D5-F899F10F63ED}" type="presParOf" srcId="{800DC97B-D713-4390-B592-24BDBFE2D4F8}" destId="{86B40A81-7CD0-4036-8A56-75F1925423EF}" srcOrd="2" destOrd="0" presId="urn:microsoft.com/office/officeart/2005/8/layout/hierarchy1"/>
    <dgm:cxn modelId="{EFC149EF-2C18-45C3-94F2-352DB96C628B}" type="presParOf" srcId="{800DC97B-D713-4390-B592-24BDBFE2D4F8}" destId="{C62ED285-861A-4555-8B2A-65F4772EE5A2}" srcOrd="3" destOrd="0" presId="urn:microsoft.com/office/officeart/2005/8/layout/hierarchy1"/>
    <dgm:cxn modelId="{5BE17E9B-758E-46FE-90A4-76411FB62581}" type="presParOf" srcId="{C62ED285-861A-4555-8B2A-65F4772EE5A2}" destId="{9C84014F-58C1-48A6-91C7-6CC46245A202}" srcOrd="0" destOrd="0" presId="urn:microsoft.com/office/officeart/2005/8/layout/hierarchy1"/>
    <dgm:cxn modelId="{8862C289-86EE-4A1C-B8F2-157D57FBC673}" type="presParOf" srcId="{9C84014F-58C1-48A6-91C7-6CC46245A202}" destId="{D514C539-22DD-4384-9CE8-C10B8A6B1351}" srcOrd="0" destOrd="0" presId="urn:microsoft.com/office/officeart/2005/8/layout/hierarchy1"/>
    <dgm:cxn modelId="{EDDBB39D-AD62-477F-B9EB-E8604115460C}" type="presParOf" srcId="{9C84014F-58C1-48A6-91C7-6CC46245A202}" destId="{4D480C66-A309-4DBF-9926-E1C0409FDB21}" srcOrd="1" destOrd="0" presId="urn:microsoft.com/office/officeart/2005/8/layout/hierarchy1"/>
    <dgm:cxn modelId="{7C2594CD-DE6D-49D0-B550-D44A3C279872}" type="presParOf" srcId="{C62ED285-861A-4555-8B2A-65F4772EE5A2}" destId="{C7E78526-83FE-4183-BBA9-0488E33D1E3B}" srcOrd="1" destOrd="0" presId="urn:microsoft.com/office/officeart/2005/8/layout/hierarchy1"/>
    <dgm:cxn modelId="{A18D767A-C252-4AF7-BBFE-3A1DE5E8520F}" type="presParOf" srcId="{800DC97B-D713-4390-B592-24BDBFE2D4F8}" destId="{A339A28A-FCE8-40B3-992B-17C26D6E8A25}" srcOrd="4" destOrd="0" presId="urn:microsoft.com/office/officeart/2005/8/layout/hierarchy1"/>
    <dgm:cxn modelId="{B20BF883-2200-41A0-9073-3F57D96A4771}" type="presParOf" srcId="{800DC97B-D713-4390-B592-24BDBFE2D4F8}" destId="{92D995F4-1052-4C4E-B69F-8DBC3EAC2E54}" srcOrd="5" destOrd="0" presId="urn:microsoft.com/office/officeart/2005/8/layout/hierarchy1"/>
    <dgm:cxn modelId="{5BD3D179-ED45-496F-A8D0-0D8B1F69BDEC}" type="presParOf" srcId="{92D995F4-1052-4C4E-B69F-8DBC3EAC2E54}" destId="{AD398316-E466-4F20-AF38-5FA62F1C5745}" srcOrd="0" destOrd="0" presId="urn:microsoft.com/office/officeart/2005/8/layout/hierarchy1"/>
    <dgm:cxn modelId="{3C67968E-D822-42D1-8BD8-95668AB5246C}" type="presParOf" srcId="{AD398316-E466-4F20-AF38-5FA62F1C5745}" destId="{F8067961-B05D-4498-8CD6-F403B8F0F1BA}" srcOrd="0" destOrd="0" presId="urn:microsoft.com/office/officeart/2005/8/layout/hierarchy1"/>
    <dgm:cxn modelId="{A15C7E9B-F51A-4A12-A5DF-9E27E46AC0C1}" type="presParOf" srcId="{AD398316-E466-4F20-AF38-5FA62F1C5745}" destId="{11B258D8-FC86-414C-86E1-5B56552D9289}" srcOrd="1" destOrd="0" presId="urn:microsoft.com/office/officeart/2005/8/layout/hierarchy1"/>
    <dgm:cxn modelId="{20B7D700-CEC0-4C38-9747-1DCA22884376}" type="presParOf" srcId="{92D995F4-1052-4C4E-B69F-8DBC3EAC2E54}" destId="{6FA25ECD-9912-4067-8D2B-E2C4361FBFF5}" srcOrd="1" destOrd="0" presId="urn:microsoft.com/office/officeart/2005/8/layout/hierarchy1"/>
    <dgm:cxn modelId="{346D0F49-3110-445A-8BA6-1A24EDC7B5FF}" type="presParOf" srcId="{800DC97B-D713-4390-B592-24BDBFE2D4F8}" destId="{C94E394E-0A28-4F22-997F-1D3806B8D225}" srcOrd="6" destOrd="0" presId="urn:microsoft.com/office/officeart/2005/8/layout/hierarchy1"/>
    <dgm:cxn modelId="{B9EE44F9-B1B5-4112-977E-3E055AADF544}" type="presParOf" srcId="{800DC97B-D713-4390-B592-24BDBFE2D4F8}" destId="{C4CDCDC9-B338-492A-881D-F3AE5EA57ED2}" srcOrd="7" destOrd="0" presId="urn:microsoft.com/office/officeart/2005/8/layout/hierarchy1"/>
    <dgm:cxn modelId="{53C07E9D-8FA0-4776-8DA5-D3FB748A868E}" type="presParOf" srcId="{C4CDCDC9-B338-492A-881D-F3AE5EA57ED2}" destId="{BBF9FAAA-279F-4E70-A3BE-3105DF262FC0}" srcOrd="0" destOrd="0" presId="urn:microsoft.com/office/officeart/2005/8/layout/hierarchy1"/>
    <dgm:cxn modelId="{1BF98262-213F-48D5-9649-F11298094953}" type="presParOf" srcId="{BBF9FAAA-279F-4E70-A3BE-3105DF262FC0}" destId="{5B644F41-E5A7-4929-826F-6851B49FBA65}" srcOrd="0" destOrd="0" presId="urn:microsoft.com/office/officeart/2005/8/layout/hierarchy1"/>
    <dgm:cxn modelId="{F70AD041-B614-48AF-A8BE-98ABDFFCA677}" type="presParOf" srcId="{BBF9FAAA-279F-4E70-A3BE-3105DF262FC0}" destId="{9AC6BEEE-00D0-4DA8-B00A-6B965F8D98C8}" srcOrd="1" destOrd="0" presId="urn:microsoft.com/office/officeart/2005/8/layout/hierarchy1"/>
    <dgm:cxn modelId="{12EACBB9-5384-49AA-BFC3-77FF936E288B}" type="presParOf" srcId="{C4CDCDC9-B338-492A-881D-F3AE5EA57ED2}" destId="{96F6C066-32E2-4314-8A77-1F113CEF2016}" srcOrd="1" destOrd="0" presId="urn:microsoft.com/office/officeart/2005/8/layout/hierarchy1"/>
    <dgm:cxn modelId="{8A9FF828-37BA-467E-BC55-5933D51DC877}" type="presParOf" srcId="{800DC97B-D713-4390-B592-24BDBFE2D4F8}" destId="{4E878D06-7620-4110-8082-CEA188E7D612}" srcOrd="8" destOrd="0" presId="urn:microsoft.com/office/officeart/2005/8/layout/hierarchy1"/>
    <dgm:cxn modelId="{1D47A200-CBA0-4F2E-85B9-8AC8622082A0}" type="presParOf" srcId="{800DC97B-D713-4390-B592-24BDBFE2D4F8}" destId="{6E966BAC-64BE-458D-B827-223A34B713D2}" srcOrd="9" destOrd="0" presId="urn:microsoft.com/office/officeart/2005/8/layout/hierarchy1"/>
    <dgm:cxn modelId="{CC363027-CD59-4175-83C0-09278CBF7338}" type="presParOf" srcId="{6E966BAC-64BE-458D-B827-223A34B713D2}" destId="{96A3FA83-C72B-4EFC-8FC1-2FDEAEB06642}" srcOrd="0" destOrd="0" presId="urn:microsoft.com/office/officeart/2005/8/layout/hierarchy1"/>
    <dgm:cxn modelId="{220B23D9-CE11-4C42-9ECF-C27339EE25EA}" type="presParOf" srcId="{96A3FA83-C72B-4EFC-8FC1-2FDEAEB06642}" destId="{8A487254-49BB-4CA1-A78F-E85FF3827B08}" srcOrd="0" destOrd="0" presId="urn:microsoft.com/office/officeart/2005/8/layout/hierarchy1"/>
    <dgm:cxn modelId="{29FE36C3-EF4A-4970-AE25-C496FD8886F0}" type="presParOf" srcId="{96A3FA83-C72B-4EFC-8FC1-2FDEAEB06642}" destId="{56B7DAA6-B776-4844-9DC4-6151DD2EB58F}" srcOrd="1" destOrd="0" presId="urn:microsoft.com/office/officeart/2005/8/layout/hierarchy1"/>
    <dgm:cxn modelId="{EB967AF6-0AAA-4C74-B04A-E7747E3A7A2F}" type="presParOf" srcId="{6E966BAC-64BE-458D-B827-223A34B713D2}" destId="{A42F2A68-B280-4F26-B31E-708BF0A1CA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021FE-6ECA-4E2B-B122-B6554A2AA1B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5FCB9-D241-47E5-89A6-164E07934ECF}">
      <dgm:prSet phldrT="[Text]" custT="1"/>
      <dgm:spPr/>
      <dgm:t>
        <a:bodyPr/>
        <a:lstStyle/>
        <a:p>
          <a:r>
            <a:rPr lang="en-US" sz="2400" dirty="0" err="1" smtClean="0"/>
            <a:t>Rekrutmen</a:t>
          </a:r>
          <a:r>
            <a:rPr lang="en-US" sz="2400" dirty="0" smtClean="0"/>
            <a:t> Hakim</a:t>
          </a:r>
          <a:r>
            <a:rPr lang="en-US" sz="1900" dirty="0" smtClean="0"/>
            <a:t> </a:t>
          </a:r>
          <a:endParaRPr lang="en-US" sz="1900" dirty="0"/>
        </a:p>
      </dgm:t>
    </dgm:pt>
    <dgm:pt modelId="{C54332DC-6BD1-4CF5-9163-E7BEF82D2502}" type="parTrans" cxnId="{3FEF338F-DEFB-4ED5-87EA-5C533C506FF1}">
      <dgm:prSet/>
      <dgm:spPr/>
      <dgm:t>
        <a:bodyPr/>
        <a:lstStyle/>
        <a:p>
          <a:endParaRPr lang="en-US"/>
        </a:p>
      </dgm:t>
    </dgm:pt>
    <dgm:pt modelId="{AB656558-D4C7-4F3D-AF86-372EC0FE8CB6}" type="sibTrans" cxnId="{3FEF338F-DEFB-4ED5-87EA-5C533C506FF1}">
      <dgm:prSet/>
      <dgm:spPr/>
      <dgm:t>
        <a:bodyPr/>
        <a:lstStyle/>
        <a:p>
          <a:endParaRPr lang="en-US"/>
        </a:p>
      </dgm:t>
    </dgm:pt>
    <dgm:pt modelId="{DD15A305-139D-42AD-AFA9-7A7DB94FC0EF}">
      <dgm:prSet phldrT="[Text]" custT="1"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err="1" smtClean="0"/>
            <a:t>Pengawasan</a:t>
          </a:r>
          <a:r>
            <a:rPr lang="en-US" sz="1900" dirty="0" smtClean="0"/>
            <a:t> 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dirty="0" smtClean="0"/>
            <a:t>Hakim</a:t>
          </a:r>
          <a:endParaRPr lang="en-US" sz="2400" dirty="0"/>
        </a:p>
      </dgm:t>
    </dgm:pt>
    <dgm:pt modelId="{CA0B83D8-358B-4003-847D-0674BF92562F}" type="parTrans" cxnId="{4274982C-FE04-4A44-B727-4DE36F1B3E47}">
      <dgm:prSet/>
      <dgm:spPr/>
      <dgm:t>
        <a:bodyPr/>
        <a:lstStyle/>
        <a:p>
          <a:endParaRPr lang="en-US"/>
        </a:p>
      </dgm:t>
    </dgm:pt>
    <dgm:pt modelId="{8EF1DFE7-96FA-4249-94B4-4FBF8DD63E01}" type="sibTrans" cxnId="{4274982C-FE04-4A44-B727-4DE36F1B3E47}">
      <dgm:prSet/>
      <dgm:spPr/>
      <dgm:t>
        <a:bodyPr/>
        <a:lstStyle/>
        <a:p>
          <a:endParaRPr lang="en-US"/>
        </a:p>
      </dgm:t>
    </dgm:pt>
    <dgm:pt modelId="{CEEED169-BD8A-4D8F-864F-0F4DC0F8B62C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168275" indent="-168275"/>
          <a:r>
            <a:rPr lang="en-US" sz="1100" u="none" dirty="0" err="1" smtClean="0">
              <a:uFillTx/>
            </a:rPr>
            <a:t>Menjaga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dan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menegakkan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kehormatan</a:t>
          </a:r>
          <a:r>
            <a:rPr lang="en-US" sz="1100" u="none" dirty="0" smtClean="0">
              <a:uFillTx/>
            </a:rPr>
            <a:t>, </a:t>
          </a:r>
          <a:r>
            <a:rPr lang="en-US" sz="1100" u="none" dirty="0" err="1" smtClean="0">
              <a:uFillTx/>
            </a:rPr>
            <a:t>keluhuran</a:t>
          </a:r>
          <a:r>
            <a:rPr lang="en-US" sz="1100" u="none" dirty="0" smtClean="0">
              <a:uFillTx/>
            </a:rPr>
            <a:t>  </a:t>
          </a:r>
          <a:r>
            <a:rPr lang="en-US" sz="1100" u="none" dirty="0" err="1" smtClean="0">
              <a:uFillTx/>
            </a:rPr>
            <a:t>martabat</a:t>
          </a:r>
          <a:r>
            <a:rPr lang="en-US" sz="1100" u="none" dirty="0" smtClean="0">
              <a:uFillTx/>
            </a:rPr>
            <a:t>, </a:t>
          </a:r>
          <a:r>
            <a:rPr lang="en-US" sz="1100" u="none" dirty="0" err="1" smtClean="0">
              <a:uFillTx/>
            </a:rPr>
            <a:t>serta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perilaku</a:t>
          </a:r>
          <a:r>
            <a:rPr lang="en-US" sz="1100" u="none" dirty="0" smtClean="0">
              <a:uFillTx/>
            </a:rPr>
            <a:t> hakim; </a:t>
          </a:r>
          <a:endParaRPr lang="en-US" sz="1100" dirty="0"/>
        </a:p>
      </dgm:t>
    </dgm:pt>
    <dgm:pt modelId="{90905FFA-B459-46EB-B752-135CC2580084}" type="parTrans" cxnId="{C401D53F-974A-4131-A148-24D05639DF43}">
      <dgm:prSet/>
      <dgm:spPr/>
      <dgm:t>
        <a:bodyPr/>
        <a:lstStyle/>
        <a:p>
          <a:endParaRPr lang="en-US"/>
        </a:p>
      </dgm:t>
    </dgm:pt>
    <dgm:pt modelId="{93BA8616-3651-48D6-916E-8DCF4DA31135}" type="sibTrans" cxnId="{C401D53F-974A-4131-A148-24D05639DF43}">
      <dgm:prSet/>
      <dgm:spPr/>
      <dgm:t>
        <a:bodyPr/>
        <a:lstStyle/>
        <a:p>
          <a:endParaRPr lang="en-US"/>
        </a:p>
      </dgm:t>
    </dgm:pt>
    <dgm:pt modelId="{2808A3B0-485A-4AC1-B940-7A622DEB8FE8}">
      <dgm:prSet/>
      <dgm:spPr>
        <a:solidFill>
          <a:srgbClr val="92D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/>
            <a:t>Menjaga</a:t>
          </a:r>
          <a:r>
            <a:rPr lang="en-US" dirty="0" smtClean="0"/>
            <a:t> </a:t>
          </a:r>
          <a:r>
            <a:rPr lang="en-US" dirty="0" err="1" smtClean="0"/>
            <a:t>kehormatan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keluhuran</a:t>
          </a:r>
          <a:r>
            <a:rPr lang="en-US" dirty="0" smtClean="0"/>
            <a:t> </a:t>
          </a:r>
          <a:r>
            <a:rPr lang="en-US" dirty="0" err="1" smtClean="0"/>
            <a:t>martabat</a:t>
          </a:r>
          <a:r>
            <a:rPr lang="en-US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hakim</a:t>
          </a:r>
          <a:endParaRPr lang="en-US" dirty="0"/>
        </a:p>
      </dgm:t>
    </dgm:pt>
    <dgm:pt modelId="{58D492AF-95C6-49A5-A503-66EB990011FF}" type="parTrans" cxnId="{CC3F2A53-AC72-4EB5-B6DF-993B794E1EAF}">
      <dgm:prSet/>
      <dgm:spPr/>
      <dgm:t>
        <a:bodyPr/>
        <a:lstStyle/>
        <a:p>
          <a:endParaRPr lang="en-US"/>
        </a:p>
      </dgm:t>
    </dgm:pt>
    <dgm:pt modelId="{ED343E70-B91F-4BCB-AC3D-123BA1884B1F}" type="sibTrans" cxnId="{CC3F2A53-AC72-4EB5-B6DF-993B794E1EAF}">
      <dgm:prSet/>
      <dgm:spPr/>
      <dgm:t>
        <a:bodyPr/>
        <a:lstStyle/>
        <a:p>
          <a:endParaRPr lang="en-US"/>
        </a:p>
      </dgm:t>
    </dgm:pt>
    <dgm:pt modelId="{625EA80B-F9D7-437B-ADF6-692BD759233B}">
      <dgm:prSet/>
      <dgm:spPr>
        <a:solidFill>
          <a:srgbClr val="ECE7CA">
            <a:alpha val="89804"/>
          </a:srgbClr>
        </a:solidFill>
      </dgm:spPr>
      <dgm:t>
        <a:bodyPr/>
        <a:lstStyle/>
        <a:p>
          <a:r>
            <a:rPr lang="en-US" dirty="0" err="1" smtClean="0"/>
            <a:t>Advokasi</a:t>
          </a:r>
          <a:endParaRPr lang="en-US" dirty="0"/>
        </a:p>
      </dgm:t>
    </dgm:pt>
    <dgm:pt modelId="{494AF164-4B13-47C4-AB3F-3D843CBC7EA2}" type="parTrans" cxnId="{35D0B44D-43FC-47AA-AC10-319EEF39D496}">
      <dgm:prSet/>
      <dgm:spPr/>
      <dgm:t>
        <a:bodyPr/>
        <a:lstStyle/>
        <a:p>
          <a:endParaRPr lang="en-US"/>
        </a:p>
      </dgm:t>
    </dgm:pt>
    <dgm:pt modelId="{C64E2A98-DCD1-4440-B968-20C55C43E184}" type="sibTrans" cxnId="{35D0B44D-43FC-47AA-AC10-319EEF39D496}">
      <dgm:prSet/>
      <dgm:spPr/>
      <dgm:t>
        <a:bodyPr/>
        <a:lstStyle/>
        <a:p>
          <a:endParaRPr lang="en-US"/>
        </a:p>
      </dgm:t>
    </dgm:pt>
    <dgm:pt modelId="{5753B8F8-239A-4486-ABDE-D5AF89BB33C6}">
      <dgm:prSet/>
      <dgm:spPr>
        <a:solidFill>
          <a:srgbClr val="ECE7CA">
            <a:alpha val="89804"/>
          </a:srgbClr>
        </a:solidFill>
      </dgm:spPr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</a:t>
          </a:r>
          <a:r>
            <a:rPr lang="en-US" dirty="0" err="1" smtClean="0"/>
            <a:t>Kesejahteraan</a:t>
          </a:r>
          <a:r>
            <a:rPr lang="en-US" dirty="0" smtClean="0"/>
            <a:t> Hakim</a:t>
          </a:r>
          <a:endParaRPr lang="en-US" dirty="0"/>
        </a:p>
      </dgm:t>
    </dgm:pt>
    <dgm:pt modelId="{D7DADD64-060F-4FF1-B3DD-428050B039FF}" type="parTrans" cxnId="{84FF266D-5683-4862-B3F3-D4A3A0B72DF0}">
      <dgm:prSet/>
      <dgm:spPr/>
      <dgm:t>
        <a:bodyPr/>
        <a:lstStyle/>
        <a:p>
          <a:endParaRPr lang="en-US"/>
        </a:p>
      </dgm:t>
    </dgm:pt>
    <dgm:pt modelId="{D4EF1D1B-A27C-40EC-AA0D-776E461225AF}" type="sibTrans" cxnId="{84FF266D-5683-4862-B3F3-D4A3A0B72DF0}">
      <dgm:prSet/>
      <dgm:spPr/>
      <dgm:t>
        <a:bodyPr/>
        <a:lstStyle/>
        <a:p>
          <a:endParaRPr lang="en-US"/>
        </a:p>
      </dgm:t>
    </dgm:pt>
    <dgm:pt modelId="{EC712EFD-BF9E-4F3D-A0D7-02749694C919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168275" indent="-168275"/>
          <a:r>
            <a:rPr lang="en-US" sz="1100" u="none" dirty="0" err="1" smtClean="0">
              <a:uFillTx/>
            </a:rPr>
            <a:t>Menetapkan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Kode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Etik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dan</a:t>
          </a:r>
          <a:r>
            <a:rPr lang="en-US" sz="1100" u="none" dirty="0" smtClean="0">
              <a:uFillTx/>
            </a:rPr>
            <a:t>/</a:t>
          </a:r>
          <a:r>
            <a:rPr lang="en-US" sz="1100" u="none" dirty="0" err="1" smtClean="0">
              <a:uFillTx/>
            </a:rPr>
            <a:t>atau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Pedoman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Perilaku</a:t>
          </a:r>
          <a:r>
            <a:rPr lang="en-US" sz="1100" u="none" dirty="0" smtClean="0">
              <a:uFillTx/>
            </a:rPr>
            <a:t> Hakim (KEPPH) </a:t>
          </a:r>
          <a:r>
            <a:rPr lang="en-US" sz="1100" u="none" dirty="0" err="1" smtClean="0">
              <a:uFillTx/>
            </a:rPr>
            <a:t>bersama-sama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dengan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Mahkamah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Agung</a:t>
          </a:r>
          <a:r>
            <a:rPr lang="en-US" sz="1100" u="none" dirty="0" smtClean="0">
              <a:uFillTx/>
            </a:rPr>
            <a:t>; </a:t>
          </a:r>
          <a:endParaRPr lang="en-US" sz="1100" dirty="0"/>
        </a:p>
      </dgm:t>
    </dgm:pt>
    <dgm:pt modelId="{5FF83680-F7D5-491F-9410-3B643F8D9A00}" type="parTrans" cxnId="{8DABF83F-9B3E-4F55-9952-A883CDF61D57}">
      <dgm:prSet/>
      <dgm:spPr/>
      <dgm:t>
        <a:bodyPr/>
        <a:lstStyle/>
        <a:p>
          <a:endParaRPr lang="en-US"/>
        </a:p>
      </dgm:t>
    </dgm:pt>
    <dgm:pt modelId="{8FC4A6E5-C91E-45A6-88CE-73B5914697B8}" type="sibTrans" cxnId="{8DABF83F-9B3E-4F55-9952-A883CDF61D57}">
      <dgm:prSet/>
      <dgm:spPr/>
      <dgm:t>
        <a:bodyPr/>
        <a:lstStyle/>
        <a:p>
          <a:endParaRPr lang="en-US"/>
        </a:p>
      </dgm:t>
    </dgm:pt>
    <dgm:pt modelId="{D7CC0317-7BD9-4118-B843-7774AB67CCB3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168275" indent="-168275"/>
          <a:r>
            <a:rPr lang="en-US" sz="1100" u="none" dirty="0" err="1" smtClean="0">
              <a:uFillTx/>
            </a:rPr>
            <a:t>Menjaga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dan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menegakkan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pelaksanaan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Kode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Etik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dan</a:t>
          </a:r>
          <a:r>
            <a:rPr lang="en-US" sz="1100" u="none" dirty="0" smtClean="0">
              <a:uFillTx/>
            </a:rPr>
            <a:t>/</a:t>
          </a:r>
          <a:r>
            <a:rPr lang="en-US" sz="1100" u="none" dirty="0" err="1" smtClean="0">
              <a:uFillTx/>
            </a:rPr>
            <a:t>atau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Pedoman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Perilaku</a:t>
          </a:r>
          <a:r>
            <a:rPr lang="en-US" sz="1100" u="none" dirty="0" smtClean="0">
              <a:uFillTx/>
            </a:rPr>
            <a:t> Hakim</a:t>
          </a:r>
          <a:endParaRPr lang="en-US" sz="1100" dirty="0"/>
        </a:p>
      </dgm:t>
    </dgm:pt>
    <dgm:pt modelId="{08C88524-6BF5-43D0-ACD0-48B2F16126DE}" type="parTrans" cxnId="{CE56614F-4759-4C2D-847B-D6982985F3A1}">
      <dgm:prSet/>
      <dgm:spPr/>
      <dgm:t>
        <a:bodyPr/>
        <a:lstStyle/>
        <a:p>
          <a:endParaRPr lang="en-US"/>
        </a:p>
      </dgm:t>
    </dgm:pt>
    <dgm:pt modelId="{1157860C-E06D-44A3-958A-291C28104E43}" type="sibTrans" cxnId="{CE56614F-4759-4C2D-847B-D6982985F3A1}">
      <dgm:prSet/>
      <dgm:spPr/>
      <dgm:t>
        <a:bodyPr/>
        <a:lstStyle/>
        <a:p>
          <a:endParaRPr lang="en-US"/>
        </a:p>
      </dgm:t>
    </dgm:pt>
    <dgm:pt modelId="{E8891674-A0A8-4A57-8482-C2A84B107DDD}">
      <dgm:prSet phldrT="[Text]" custT="1"/>
      <dgm:spPr/>
      <dgm:t>
        <a:bodyPr/>
        <a:lstStyle/>
        <a:p>
          <a:pPr marL="57150" indent="0">
            <a:spcBef>
              <a:spcPts val="1200"/>
            </a:spcBef>
          </a:pPr>
          <a:r>
            <a:rPr lang="en-US" sz="1100" u="none" dirty="0" err="1" smtClean="0">
              <a:uFillTx/>
            </a:rPr>
            <a:t>Mengusulkan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pengangkatan</a:t>
          </a:r>
          <a:r>
            <a:rPr lang="en-US" sz="1100" u="none" dirty="0" smtClean="0">
              <a:uFillTx/>
            </a:rPr>
            <a:t> hakim </a:t>
          </a:r>
          <a:r>
            <a:rPr lang="en-US" sz="1100" u="none" dirty="0" err="1" smtClean="0">
              <a:uFillTx/>
            </a:rPr>
            <a:t>agung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dan</a:t>
          </a:r>
          <a:r>
            <a:rPr lang="en-US" sz="1100" u="none" dirty="0" smtClean="0">
              <a:uFillTx/>
            </a:rPr>
            <a:t> hakim </a:t>
          </a:r>
          <a:r>
            <a:rPr lang="en-US" sz="1100" i="1" u="none" dirty="0" smtClean="0">
              <a:uFillTx/>
            </a:rPr>
            <a:t>ad hoc  </a:t>
          </a:r>
          <a:r>
            <a:rPr lang="en-US" sz="1100" u="none" dirty="0" smtClean="0">
              <a:uFillTx/>
            </a:rPr>
            <a:t>di </a:t>
          </a:r>
          <a:r>
            <a:rPr lang="en-US" sz="1100" u="none" dirty="0" err="1" smtClean="0">
              <a:uFillTx/>
            </a:rPr>
            <a:t>Mahkamah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Agung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kepada</a:t>
          </a:r>
          <a:r>
            <a:rPr lang="en-US" sz="1100" u="none" dirty="0" smtClean="0">
              <a:uFillTx/>
            </a:rPr>
            <a:t> DPR </a:t>
          </a:r>
          <a:r>
            <a:rPr lang="en-US" sz="1100" u="none" dirty="0" err="1" smtClean="0">
              <a:uFillTx/>
            </a:rPr>
            <a:t>untuk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mendapatkan</a:t>
          </a:r>
          <a:r>
            <a:rPr lang="en-US" sz="1100" u="none" dirty="0" smtClean="0">
              <a:uFillTx/>
            </a:rPr>
            <a:t> </a:t>
          </a:r>
          <a:r>
            <a:rPr lang="en-US" sz="1100" u="none" dirty="0" err="1" smtClean="0">
              <a:uFillTx/>
            </a:rPr>
            <a:t>persetujuan</a:t>
          </a:r>
          <a:r>
            <a:rPr lang="en-US" sz="1100" u="none" dirty="0" smtClean="0">
              <a:uFillTx/>
            </a:rPr>
            <a:t>;</a:t>
          </a:r>
          <a:endParaRPr lang="en-US" sz="900" dirty="0"/>
        </a:p>
      </dgm:t>
    </dgm:pt>
    <dgm:pt modelId="{BD826F68-F14D-4A87-AE72-599A5CB61114}" type="parTrans" cxnId="{DFD7F42D-8E9B-4EFD-8146-C9C13F71B2A1}">
      <dgm:prSet/>
      <dgm:spPr/>
      <dgm:t>
        <a:bodyPr/>
        <a:lstStyle/>
        <a:p>
          <a:endParaRPr lang="en-US"/>
        </a:p>
      </dgm:t>
    </dgm:pt>
    <dgm:pt modelId="{FDF8F61B-6A93-475C-AFA0-1EBE1BF4B32C}" type="sibTrans" cxnId="{DFD7F42D-8E9B-4EFD-8146-C9C13F71B2A1}">
      <dgm:prSet/>
      <dgm:spPr/>
      <dgm:t>
        <a:bodyPr/>
        <a:lstStyle/>
        <a:p>
          <a:endParaRPr lang="en-US"/>
        </a:p>
      </dgm:t>
    </dgm:pt>
    <dgm:pt modelId="{1BEE787D-96FD-47A4-9C76-A4501EC9CAAF}">
      <dgm:prSet/>
      <dgm:spPr>
        <a:solidFill>
          <a:srgbClr val="ECE7CA">
            <a:alpha val="89804"/>
          </a:srgbClr>
        </a:solidFill>
      </dgm:spPr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</a:t>
          </a:r>
          <a:r>
            <a:rPr lang="en-US" dirty="0" err="1" smtClean="0"/>
            <a:t>Kapasitas</a:t>
          </a:r>
          <a:r>
            <a:rPr lang="en-US" dirty="0" smtClean="0"/>
            <a:t> Hakim</a:t>
          </a:r>
          <a:endParaRPr lang="en-US" dirty="0"/>
        </a:p>
      </dgm:t>
    </dgm:pt>
    <dgm:pt modelId="{F07281EB-56F5-4C1C-B293-B8A40346A308}" type="parTrans" cxnId="{68708361-C706-4D99-A4C7-7B1D49AB4D3F}">
      <dgm:prSet/>
      <dgm:spPr/>
      <dgm:t>
        <a:bodyPr/>
        <a:lstStyle/>
        <a:p>
          <a:endParaRPr lang="en-US"/>
        </a:p>
      </dgm:t>
    </dgm:pt>
    <dgm:pt modelId="{4D695164-4D05-4029-99D1-D1C7A7BC6B0D}" type="sibTrans" cxnId="{68708361-C706-4D99-A4C7-7B1D49AB4D3F}">
      <dgm:prSet/>
      <dgm:spPr/>
      <dgm:t>
        <a:bodyPr/>
        <a:lstStyle/>
        <a:p>
          <a:endParaRPr lang="en-US"/>
        </a:p>
      </dgm:t>
    </dgm:pt>
    <dgm:pt modelId="{38BCD632-FE5A-4A8A-84A0-AB0DB7692136}">
      <dgm:prSet/>
      <dgm:spPr>
        <a:solidFill>
          <a:srgbClr val="ECE7CA">
            <a:alpha val="89804"/>
          </a:srgbClr>
        </a:solidFill>
      </dgm:spPr>
      <dgm:t>
        <a:bodyPr/>
        <a:lstStyle/>
        <a:p>
          <a:r>
            <a:rPr lang="en-US" dirty="0" err="1" smtClean="0"/>
            <a:t>Pemantauan</a:t>
          </a:r>
          <a:r>
            <a:rPr lang="en-US" dirty="0" smtClean="0"/>
            <a:t> </a:t>
          </a:r>
          <a:r>
            <a:rPr lang="en-US" dirty="0" err="1" smtClean="0"/>
            <a:t>Persidangan</a:t>
          </a:r>
          <a:endParaRPr lang="en-US" dirty="0"/>
        </a:p>
      </dgm:t>
    </dgm:pt>
    <dgm:pt modelId="{7E72DB96-E0D3-449B-89F6-E8191084DAFE}" type="parTrans" cxnId="{C66D5843-99C4-4A0C-81E4-2E77FB28DB6D}">
      <dgm:prSet/>
      <dgm:spPr/>
      <dgm:t>
        <a:bodyPr/>
        <a:lstStyle/>
        <a:p>
          <a:endParaRPr lang="en-US"/>
        </a:p>
      </dgm:t>
    </dgm:pt>
    <dgm:pt modelId="{4B62F552-E432-4287-9E6F-B191C87BC4AB}" type="sibTrans" cxnId="{C66D5843-99C4-4A0C-81E4-2E77FB28DB6D}">
      <dgm:prSet/>
      <dgm:spPr/>
      <dgm:t>
        <a:bodyPr/>
        <a:lstStyle/>
        <a:p>
          <a:endParaRPr lang="en-US"/>
        </a:p>
      </dgm:t>
    </dgm:pt>
    <dgm:pt modelId="{687F9FA0-D2BF-43C8-A94B-BEA0DB5AC413}">
      <dgm:prSet phldrT="[Text]" custT="1"/>
      <dgm:spPr/>
      <dgm:t>
        <a:bodyPr/>
        <a:lstStyle/>
        <a:p>
          <a:endParaRPr lang="en-US" dirty="0"/>
        </a:p>
      </dgm:t>
    </dgm:pt>
    <dgm:pt modelId="{E6A9F943-AE16-4CE4-AB8E-634650EEED75}" type="sibTrans" cxnId="{75DFF0B2-4FB9-416A-A1AD-256FAED07C16}">
      <dgm:prSet/>
      <dgm:spPr/>
      <dgm:t>
        <a:bodyPr/>
        <a:lstStyle/>
        <a:p>
          <a:endParaRPr lang="en-US"/>
        </a:p>
      </dgm:t>
    </dgm:pt>
    <dgm:pt modelId="{4DDCE435-E46F-476F-91E4-612741ACD29C}" type="parTrans" cxnId="{75DFF0B2-4FB9-416A-A1AD-256FAED07C16}">
      <dgm:prSet/>
      <dgm:spPr/>
      <dgm:t>
        <a:bodyPr/>
        <a:lstStyle/>
        <a:p>
          <a:endParaRPr lang="en-US"/>
        </a:p>
      </dgm:t>
    </dgm:pt>
    <dgm:pt modelId="{B9A44E1E-D30F-4043-9B25-31CD5B2FD588}">
      <dgm:prSet phldrT="[Text]" custT="1"/>
      <dgm:spPr/>
      <dgm:t>
        <a:bodyPr/>
        <a:lstStyle/>
        <a:p>
          <a:pPr marL="115888" indent="-115888">
            <a:spcBef>
              <a:spcPts val="1200"/>
            </a:spcBef>
          </a:pPr>
          <a:r>
            <a:rPr lang="en-US" sz="1100" dirty="0" err="1" smtClean="0"/>
            <a:t>Rekrutmen</a:t>
          </a:r>
          <a:r>
            <a:rPr lang="en-US" sz="1100" dirty="0" smtClean="0"/>
            <a:t> hakim </a:t>
          </a:r>
          <a:r>
            <a:rPr lang="en-US" sz="1100" dirty="0" err="1" smtClean="0"/>
            <a:t>tingkat</a:t>
          </a:r>
          <a:r>
            <a:rPr lang="en-US" sz="1100" dirty="0" smtClean="0"/>
            <a:t> </a:t>
          </a:r>
          <a:r>
            <a:rPr lang="en-US" sz="1100" dirty="0" err="1" smtClean="0"/>
            <a:t>pertama</a:t>
          </a:r>
          <a:r>
            <a:rPr lang="en-US" sz="1100" dirty="0" smtClean="0"/>
            <a:t> KY </a:t>
          </a:r>
          <a:r>
            <a:rPr lang="en-US" sz="1100" dirty="0" err="1" smtClean="0"/>
            <a:t>sudah</a:t>
          </a:r>
          <a:r>
            <a:rPr lang="en-US" sz="1100" dirty="0" smtClean="0"/>
            <a:t> </a:t>
          </a:r>
          <a:r>
            <a:rPr lang="en-US" sz="1100" dirty="0" err="1" smtClean="0"/>
            <a:t>tdk</a:t>
          </a:r>
          <a:r>
            <a:rPr lang="en-US" sz="1100" dirty="0" smtClean="0"/>
            <a:t> </a:t>
          </a:r>
          <a:r>
            <a:rPr lang="en-US" sz="1100" dirty="0" err="1" smtClean="0"/>
            <a:t>dilibatkan</a:t>
          </a:r>
          <a:r>
            <a:rPr lang="en-US" sz="1100" dirty="0" smtClean="0"/>
            <a:t> </a:t>
          </a:r>
          <a:r>
            <a:rPr lang="en-US" sz="1100" dirty="0" err="1" smtClean="0"/>
            <a:t>berdasarkan</a:t>
          </a:r>
          <a:r>
            <a:rPr lang="en-US" sz="1100" dirty="0" smtClean="0"/>
            <a:t> </a:t>
          </a:r>
          <a:r>
            <a:rPr lang="en-US" sz="1100" dirty="0" err="1" smtClean="0"/>
            <a:t>putusan</a:t>
          </a:r>
          <a:r>
            <a:rPr lang="en-US" sz="1100" dirty="0" smtClean="0"/>
            <a:t> MK N0.43/PUU-XIII/2015</a:t>
          </a:r>
          <a:endParaRPr lang="en-US" sz="1100" dirty="0"/>
        </a:p>
      </dgm:t>
    </dgm:pt>
    <dgm:pt modelId="{9F6C95A3-7B99-4E15-B3F6-451E444DD0A4}" type="sibTrans" cxnId="{09F635EF-3D6C-4ED2-8CE5-3BC2F1508478}">
      <dgm:prSet/>
      <dgm:spPr/>
      <dgm:t>
        <a:bodyPr/>
        <a:lstStyle/>
        <a:p>
          <a:endParaRPr lang="en-US"/>
        </a:p>
      </dgm:t>
    </dgm:pt>
    <dgm:pt modelId="{2E39FC35-596A-4005-ABC5-BD4DC109455B}" type="parTrans" cxnId="{09F635EF-3D6C-4ED2-8CE5-3BC2F1508478}">
      <dgm:prSet/>
      <dgm:spPr/>
      <dgm:t>
        <a:bodyPr/>
        <a:lstStyle/>
        <a:p>
          <a:endParaRPr lang="en-US"/>
        </a:p>
      </dgm:t>
    </dgm:pt>
    <dgm:pt modelId="{DCFCF277-7B38-4D4F-BCFD-1F52EE6C1111}" type="pres">
      <dgm:prSet presAssocID="{3D7021FE-6ECA-4E2B-B122-B6554A2AA1B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2A7AC1-C97C-47F8-92B3-CDFE47CA59D6}" type="pres">
      <dgm:prSet presAssocID="{B775FCB9-D241-47E5-89A6-164E07934ECF}" presName="linNode" presStyleCnt="0"/>
      <dgm:spPr/>
    </dgm:pt>
    <dgm:pt modelId="{D791B653-FB23-4F46-BBBE-851FFEA232CF}" type="pres">
      <dgm:prSet presAssocID="{B775FCB9-D241-47E5-89A6-164E07934ECF}" presName="parentShp" presStyleLbl="node1" presStyleIdx="0" presStyleCnt="3" custLinFactNeighborY="-5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81AE5-4663-4D4B-A7CC-569FF0C2C293}" type="pres">
      <dgm:prSet presAssocID="{B775FCB9-D241-47E5-89A6-164E07934EC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ECFA0-22B2-420C-A708-7DCC4533C958}" type="pres">
      <dgm:prSet presAssocID="{AB656558-D4C7-4F3D-AF86-372EC0FE8CB6}" presName="spacing" presStyleCnt="0"/>
      <dgm:spPr/>
    </dgm:pt>
    <dgm:pt modelId="{94C93E2E-6C2A-47C3-A8CB-76CAB7DDCDD1}" type="pres">
      <dgm:prSet presAssocID="{DD15A305-139D-42AD-AFA9-7A7DB94FC0EF}" presName="linNode" presStyleCnt="0"/>
      <dgm:spPr/>
    </dgm:pt>
    <dgm:pt modelId="{34D697CA-C018-464F-BC44-053CDC213CF9}" type="pres">
      <dgm:prSet presAssocID="{DD15A305-139D-42AD-AFA9-7A7DB94FC0E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C0747-9B6A-41A2-8644-91D7F843D0F4}" type="pres">
      <dgm:prSet presAssocID="{DD15A305-139D-42AD-AFA9-7A7DB94FC0EF}" presName="childShp" presStyleLbl="bgAccFollowNode1" presStyleIdx="1" presStyleCnt="3" custScaleY="122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9D9B0-79D0-4487-AC48-D428DDF583FE}" type="pres">
      <dgm:prSet presAssocID="{8EF1DFE7-96FA-4249-94B4-4FBF8DD63E01}" presName="spacing" presStyleCnt="0"/>
      <dgm:spPr/>
    </dgm:pt>
    <dgm:pt modelId="{F5A6E43C-1E53-494A-8978-A49521CB32B3}" type="pres">
      <dgm:prSet presAssocID="{2808A3B0-485A-4AC1-B940-7A622DEB8FE8}" presName="linNode" presStyleCnt="0"/>
      <dgm:spPr/>
    </dgm:pt>
    <dgm:pt modelId="{01B05E7F-2099-4E49-B306-F21200897DAC}" type="pres">
      <dgm:prSet presAssocID="{2808A3B0-485A-4AC1-B940-7A622DEB8FE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442F6-BDFC-4FCE-ADCF-AF958BA80684}" type="pres">
      <dgm:prSet presAssocID="{2808A3B0-485A-4AC1-B940-7A622DEB8FE8}" presName="childShp" presStyleLbl="bgAccFollowNode1" presStyleIdx="2" presStyleCnt="3" custLinFactNeighborY="6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D5843-99C4-4A0C-81E4-2E77FB28DB6D}" srcId="{2808A3B0-485A-4AC1-B940-7A622DEB8FE8}" destId="{38BCD632-FE5A-4A8A-84A0-AB0DB7692136}" srcOrd="3" destOrd="0" parTransId="{7E72DB96-E0D3-449B-89F6-E8191084DAFE}" sibTransId="{4B62F552-E432-4287-9E6F-B191C87BC4AB}"/>
    <dgm:cxn modelId="{3FEF338F-DEFB-4ED5-87EA-5C533C506FF1}" srcId="{3D7021FE-6ECA-4E2B-B122-B6554A2AA1B9}" destId="{B775FCB9-D241-47E5-89A6-164E07934ECF}" srcOrd="0" destOrd="0" parTransId="{C54332DC-6BD1-4CF5-9163-E7BEF82D2502}" sibTransId="{AB656558-D4C7-4F3D-AF86-372EC0FE8CB6}"/>
    <dgm:cxn modelId="{80E7C990-CC81-46B1-8DE4-7F58EB31DD0E}" type="presOf" srcId="{B775FCB9-D241-47E5-89A6-164E07934ECF}" destId="{D791B653-FB23-4F46-BBBE-851FFEA232CF}" srcOrd="0" destOrd="0" presId="urn:microsoft.com/office/officeart/2005/8/layout/vList6"/>
    <dgm:cxn modelId="{8BC7856D-C74B-4B59-AF78-A4C533D1A696}" type="presOf" srcId="{B9A44E1E-D30F-4043-9B25-31CD5B2FD588}" destId="{88A81AE5-4663-4D4B-A7CC-569FF0C2C293}" srcOrd="0" destOrd="1" presId="urn:microsoft.com/office/officeart/2005/8/layout/vList6"/>
    <dgm:cxn modelId="{355F6507-C8AE-4B2E-8FF7-A0B95FE79932}" type="presOf" srcId="{D7CC0317-7BD9-4118-B843-7774AB67CCB3}" destId="{2BFC0747-9B6A-41A2-8644-91D7F843D0F4}" srcOrd="0" destOrd="2" presId="urn:microsoft.com/office/officeart/2005/8/layout/vList6"/>
    <dgm:cxn modelId="{68708361-C706-4D99-A4C7-7B1D49AB4D3F}" srcId="{2808A3B0-485A-4AC1-B940-7A622DEB8FE8}" destId="{1BEE787D-96FD-47A4-9C76-A4501EC9CAAF}" srcOrd="1" destOrd="0" parTransId="{F07281EB-56F5-4C1C-B293-B8A40346A308}" sibTransId="{4D695164-4D05-4029-99D1-D1C7A7BC6B0D}"/>
    <dgm:cxn modelId="{1140FACF-618C-4D9E-8D0F-B56292D58FA4}" type="presOf" srcId="{EC712EFD-BF9E-4F3D-A0D7-02749694C919}" destId="{2BFC0747-9B6A-41A2-8644-91D7F843D0F4}" srcOrd="0" destOrd="1" presId="urn:microsoft.com/office/officeart/2005/8/layout/vList6"/>
    <dgm:cxn modelId="{B0F07B56-82E0-4FF7-829E-B707950B0BE4}" type="presOf" srcId="{E8891674-A0A8-4A57-8482-C2A84B107DDD}" destId="{88A81AE5-4663-4D4B-A7CC-569FF0C2C293}" srcOrd="0" destOrd="0" presId="urn:microsoft.com/office/officeart/2005/8/layout/vList6"/>
    <dgm:cxn modelId="{DFD7F42D-8E9B-4EFD-8146-C9C13F71B2A1}" srcId="{B775FCB9-D241-47E5-89A6-164E07934ECF}" destId="{E8891674-A0A8-4A57-8482-C2A84B107DDD}" srcOrd="0" destOrd="0" parTransId="{BD826F68-F14D-4A87-AE72-599A5CB61114}" sibTransId="{FDF8F61B-6A93-475C-AFA0-1EBE1BF4B32C}"/>
    <dgm:cxn modelId="{F45C7233-0D5E-48A3-8A92-401784D81E1E}" type="presOf" srcId="{38BCD632-FE5A-4A8A-84A0-AB0DB7692136}" destId="{FF8442F6-BDFC-4FCE-ADCF-AF958BA80684}" srcOrd="0" destOrd="3" presId="urn:microsoft.com/office/officeart/2005/8/layout/vList6"/>
    <dgm:cxn modelId="{75DFF0B2-4FB9-416A-A1AD-256FAED07C16}" srcId="{B775FCB9-D241-47E5-89A6-164E07934ECF}" destId="{687F9FA0-D2BF-43C8-A94B-BEA0DB5AC413}" srcOrd="2" destOrd="0" parTransId="{4DDCE435-E46F-476F-91E4-612741ACD29C}" sibTransId="{E6A9F943-AE16-4CE4-AB8E-634650EEED75}"/>
    <dgm:cxn modelId="{09F635EF-3D6C-4ED2-8CE5-3BC2F1508478}" srcId="{B775FCB9-D241-47E5-89A6-164E07934ECF}" destId="{B9A44E1E-D30F-4043-9B25-31CD5B2FD588}" srcOrd="1" destOrd="0" parTransId="{2E39FC35-596A-4005-ABC5-BD4DC109455B}" sibTransId="{9F6C95A3-7B99-4E15-B3F6-451E444DD0A4}"/>
    <dgm:cxn modelId="{35D0B44D-43FC-47AA-AC10-319EEF39D496}" srcId="{2808A3B0-485A-4AC1-B940-7A622DEB8FE8}" destId="{625EA80B-F9D7-437B-ADF6-692BD759233B}" srcOrd="0" destOrd="0" parTransId="{494AF164-4B13-47C4-AB3F-3D843CBC7EA2}" sibTransId="{C64E2A98-DCD1-4440-B968-20C55C43E184}"/>
    <dgm:cxn modelId="{84FF266D-5683-4862-B3F3-D4A3A0B72DF0}" srcId="{2808A3B0-485A-4AC1-B940-7A622DEB8FE8}" destId="{5753B8F8-239A-4486-ABDE-D5AF89BB33C6}" srcOrd="2" destOrd="0" parTransId="{D7DADD64-060F-4FF1-B3DD-428050B039FF}" sibTransId="{D4EF1D1B-A27C-40EC-AA0D-776E461225AF}"/>
    <dgm:cxn modelId="{1D01D5DB-FE7C-4453-ADFC-D93EBD5EF850}" type="presOf" srcId="{687F9FA0-D2BF-43C8-A94B-BEA0DB5AC413}" destId="{88A81AE5-4663-4D4B-A7CC-569FF0C2C293}" srcOrd="0" destOrd="2" presId="urn:microsoft.com/office/officeart/2005/8/layout/vList6"/>
    <dgm:cxn modelId="{4ED945F3-A507-408E-81D2-BCEE9EDB25CA}" type="presOf" srcId="{2808A3B0-485A-4AC1-B940-7A622DEB8FE8}" destId="{01B05E7F-2099-4E49-B306-F21200897DAC}" srcOrd="0" destOrd="0" presId="urn:microsoft.com/office/officeart/2005/8/layout/vList6"/>
    <dgm:cxn modelId="{DB3E85EC-8E33-483C-866F-E7B40FDDFF5A}" type="presOf" srcId="{3D7021FE-6ECA-4E2B-B122-B6554A2AA1B9}" destId="{DCFCF277-7B38-4D4F-BCFD-1F52EE6C1111}" srcOrd="0" destOrd="0" presId="urn:microsoft.com/office/officeart/2005/8/layout/vList6"/>
    <dgm:cxn modelId="{4274982C-FE04-4A44-B727-4DE36F1B3E47}" srcId="{3D7021FE-6ECA-4E2B-B122-B6554A2AA1B9}" destId="{DD15A305-139D-42AD-AFA9-7A7DB94FC0EF}" srcOrd="1" destOrd="0" parTransId="{CA0B83D8-358B-4003-847D-0674BF92562F}" sibTransId="{8EF1DFE7-96FA-4249-94B4-4FBF8DD63E01}"/>
    <dgm:cxn modelId="{5A84B189-F4E1-4C00-861D-F98193212012}" type="presOf" srcId="{CEEED169-BD8A-4D8F-864F-0F4DC0F8B62C}" destId="{2BFC0747-9B6A-41A2-8644-91D7F843D0F4}" srcOrd="0" destOrd="0" presId="urn:microsoft.com/office/officeart/2005/8/layout/vList6"/>
    <dgm:cxn modelId="{60454C50-C776-4D97-986E-789FC897F971}" type="presOf" srcId="{1BEE787D-96FD-47A4-9C76-A4501EC9CAAF}" destId="{FF8442F6-BDFC-4FCE-ADCF-AF958BA80684}" srcOrd="0" destOrd="1" presId="urn:microsoft.com/office/officeart/2005/8/layout/vList6"/>
    <dgm:cxn modelId="{E777F4A8-8035-479E-B69D-F9E90288D92E}" type="presOf" srcId="{5753B8F8-239A-4486-ABDE-D5AF89BB33C6}" destId="{FF8442F6-BDFC-4FCE-ADCF-AF958BA80684}" srcOrd="0" destOrd="2" presId="urn:microsoft.com/office/officeart/2005/8/layout/vList6"/>
    <dgm:cxn modelId="{D900B7F6-0349-4375-84A0-9489105AF729}" type="presOf" srcId="{DD15A305-139D-42AD-AFA9-7A7DB94FC0EF}" destId="{34D697CA-C018-464F-BC44-053CDC213CF9}" srcOrd="0" destOrd="0" presId="urn:microsoft.com/office/officeart/2005/8/layout/vList6"/>
    <dgm:cxn modelId="{CE56614F-4759-4C2D-847B-D6982985F3A1}" srcId="{DD15A305-139D-42AD-AFA9-7A7DB94FC0EF}" destId="{D7CC0317-7BD9-4118-B843-7774AB67CCB3}" srcOrd="2" destOrd="0" parTransId="{08C88524-6BF5-43D0-ACD0-48B2F16126DE}" sibTransId="{1157860C-E06D-44A3-958A-291C28104E43}"/>
    <dgm:cxn modelId="{8DABF83F-9B3E-4F55-9952-A883CDF61D57}" srcId="{DD15A305-139D-42AD-AFA9-7A7DB94FC0EF}" destId="{EC712EFD-BF9E-4F3D-A0D7-02749694C919}" srcOrd="1" destOrd="0" parTransId="{5FF83680-F7D5-491F-9410-3B643F8D9A00}" sibTransId="{8FC4A6E5-C91E-45A6-88CE-73B5914697B8}"/>
    <dgm:cxn modelId="{AA192AD1-AB78-4235-BFCE-222B83EBDBDD}" type="presOf" srcId="{625EA80B-F9D7-437B-ADF6-692BD759233B}" destId="{FF8442F6-BDFC-4FCE-ADCF-AF958BA80684}" srcOrd="0" destOrd="0" presId="urn:microsoft.com/office/officeart/2005/8/layout/vList6"/>
    <dgm:cxn modelId="{C401D53F-974A-4131-A148-24D05639DF43}" srcId="{DD15A305-139D-42AD-AFA9-7A7DB94FC0EF}" destId="{CEEED169-BD8A-4D8F-864F-0F4DC0F8B62C}" srcOrd="0" destOrd="0" parTransId="{90905FFA-B459-46EB-B752-135CC2580084}" sibTransId="{93BA8616-3651-48D6-916E-8DCF4DA31135}"/>
    <dgm:cxn modelId="{CC3F2A53-AC72-4EB5-B6DF-993B794E1EAF}" srcId="{3D7021FE-6ECA-4E2B-B122-B6554A2AA1B9}" destId="{2808A3B0-485A-4AC1-B940-7A622DEB8FE8}" srcOrd="2" destOrd="0" parTransId="{58D492AF-95C6-49A5-A503-66EB990011FF}" sibTransId="{ED343E70-B91F-4BCB-AC3D-123BA1884B1F}"/>
    <dgm:cxn modelId="{0452E2AF-9AF3-4B2C-AC4E-69209AC153B6}" type="presParOf" srcId="{DCFCF277-7B38-4D4F-BCFD-1F52EE6C1111}" destId="{9F2A7AC1-C97C-47F8-92B3-CDFE47CA59D6}" srcOrd="0" destOrd="0" presId="urn:microsoft.com/office/officeart/2005/8/layout/vList6"/>
    <dgm:cxn modelId="{26460295-1039-4DA1-8702-1A8B42C05BEA}" type="presParOf" srcId="{9F2A7AC1-C97C-47F8-92B3-CDFE47CA59D6}" destId="{D791B653-FB23-4F46-BBBE-851FFEA232CF}" srcOrd="0" destOrd="0" presId="urn:microsoft.com/office/officeart/2005/8/layout/vList6"/>
    <dgm:cxn modelId="{1E17025F-C28A-4532-9B52-5D592D4B5902}" type="presParOf" srcId="{9F2A7AC1-C97C-47F8-92B3-CDFE47CA59D6}" destId="{88A81AE5-4663-4D4B-A7CC-569FF0C2C293}" srcOrd="1" destOrd="0" presId="urn:microsoft.com/office/officeart/2005/8/layout/vList6"/>
    <dgm:cxn modelId="{6A607D51-A445-4C4F-BFA3-0F8AA0075701}" type="presParOf" srcId="{DCFCF277-7B38-4D4F-BCFD-1F52EE6C1111}" destId="{DA6ECFA0-22B2-420C-A708-7DCC4533C958}" srcOrd="1" destOrd="0" presId="urn:microsoft.com/office/officeart/2005/8/layout/vList6"/>
    <dgm:cxn modelId="{20538983-18E1-4D10-BDCD-9F8C5E9ED0EC}" type="presParOf" srcId="{DCFCF277-7B38-4D4F-BCFD-1F52EE6C1111}" destId="{94C93E2E-6C2A-47C3-A8CB-76CAB7DDCDD1}" srcOrd="2" destOrd="0" presId="urn:microsoft.com/office/officeart/2005/8/layout/vList6"/>
    <dgm:cxn modelId="{F8932505-F4D5-4C04-919A-DA8F3F714371}" type="presParOf" srcId="{94C93E2E-6C2A-47C3-A8CB-76CAB7DDCDD1}" destId="{34D697CA-C018-464F-BC44-053CDC213CF9}" srcOrd="0" destOrd="0" presId="urn:microsoft.com/office/officeart/2005/8/layout/vList6"/>
    <dgm:cxn modelId="{52337976-844B-47FD-AE9B-559C3763152A}" type="presParOf" srcId="{94C93E2E-6C2A-47C3-A8CB-76CAB7DDCDD1}" destId="{2BFC0747-9B6A-41A2-8644-91D7F843D0F4}" srcOrd="1" destOrd="0" presId="urn:microsoft.com/office/officeart/2005/8/layout/vList6"/>
    <dgm:cxn modelId="{A574C105-5F4B-4CD0-9ED4-778D3DBCB52B}" type="presParOf" srcId="{DCFCF277-7B38-4D4F-BCFD-1F52EE6C1111}" destId="{B3D9D9B0-79D0-4487-AC48-D428DDF583FE}" srcOrd="3" destOrd="0" presId="urn:microsoft.com/office/officeart/2005/8/layout/vList6"/>
    <dgm:cxn modelId="{C860CABC-E2C9-4E52-9E37-10A9CE92366A}" type="presParOf" srcId="{DCFCF277-7B38-4D4F-BCFD-1F52EE6C1111}" destId="{F5A6E43C-1E53-494A-8978-A49521CB32B3}" srcOrd="4" destOrd="0" presId="urn:microsoft.com/office/officeart/2005/8/layout/vList6"/>
    <dgm:cxn modelId="{AA3750CB-7EFF-4728-8FA4-0B1E2237CCE5}" type="presParOf" srcId="{F5A6E43C-1E53-494A-8978-A49521CB32B3}" destId="{01B05E7F-2099-4E49-B306-F21200897DAC}" srcOrd="0" destOrd="0" presId="urn:microsoft.com/office/officeart/2005/8/layout/vList6"/>
    <dgm:cxn modelId="{89FA7EDF-4396-4087-A06D-FD11B7D2782A}" type="presParOf" srcId="{F5A6E43C-1E53-494A-8978-A49521CB32B3}" destId="{FF8442F6-BDFC-4FCE-ADCF-AF958BA806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1BEFCF-6238-4983-AEB6-5497D2698D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0C9578-DA95-4DE3-821A-6975520DFBE0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Pengawasan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Hakim</a:t>
          </a:r>
          <a:endParaRPr lang="en-US" dirty="0"/>
        </a:p>
      </dgm:t>
    </dgm:pt>
    <dgm:pt modelId="{A7EFE031-27B9-4E44-8DB7-A3D5245008B8}" type="parTrans" cxnId="{C67B5F5E-9E92-4EB0-A85E-F86F8B7711B9}">
      <dgm:prSet/>
      <dgm:spPr/>
      <dgm:t>
        <a:bodyPr/>
        <a:lstStyle/>
        <a:p>
          <a:endParaRPr lang="en-US"/>
        </a:p>
      </dgm:t>
    </dgm:pt>
    <dgm:pt modelId="{4952A54A-C563-49FD-82C9-DA97D604F33A}" type="sibTrans" cxnId="{C67B5F5E-9E92-4EB0-A85E-F86F8B7711B9}">
      <dgm:prSet/>
      <dgm:spPr/>
      <dgm:t>
        <a:bodyPr/>
        <a:lstStyle/>
        <a:p>
          <a:endParaRPr lang="en-US"/>
        </a:p>
      </dgm:t>
    </dgm:pt>
    <dgm:pt modelId="{A931D711-1C06-4CBE-88FD-12FFA1E0BBA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err="1" smtClean="0"/>
            <a:t>Pengawasan</a:t>
          </a:r>
          <a:r>
            <a:rPr lang="en-US" dirty="0" smtClean="0"/>
            <a:t> Internal</a:t>
          </a:r>
          <a:endParaRPr lang="en-US" dirty="0"/>
        </a:p>
      </dgm:t>
    </dgm:pt>
    <dgm:pt modelId="{7769DD6E-955E-488D-BE51-C549FF037CE0}" type="parTrans" cxnId="{24D7CAD0-764E-4F2E-A4A0-AEC40040952E}">
      <dgm:prSet/>
      <dgm:spPr/>
      <dgm:t>
        <a:bodyPr/>
        <a:lstStyle/>
        <a:p>
          <a:endParaRPr lang="en-US"/>
        </a:p>
      </dgm:t>
    </dgm:pt>
    <dgm:pt modelId="{E9215EB1-2C9F-409C-91DE-00B441673B9B}" type="sibTrans" cxnId="{24D7CAD0-764E-4F2E-A4A0-AEC40040952E}">
      <dgm:prSet/>
      <dgm:spPr/>
      <dgm:t>
        <a:bodyPr/>
        <a:lstStyle/>
        <a:p>
          <a:endParaRPr lang="en-US"/>
        </a:p>
      </dgm:t>
    </dgm:pt>
    <dgm:pt modelId="{480621D0-2B20-45C2-945F-99DF17C46A8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Mahkamah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Agung</a:t>
          </a:r>
          <a:endParaRPr lang="en-US" dirty="0">
            <a:solidFill>
              <a:schemeClr val="tx1"/>
            </a:solidFill>
          </a:endParaRPr>
        </a:p>
      </dgm:t>
    </dgm:pt>
    <dgm:pt modelId="{77A1F83A-435B-4AB9-A33E-F4EE4419CEF3}" type="parTrans" cxnId="{2860B158-5B21-489E-9B18-E431803163D9}">
      <dgm:prSet/>
      <dgm:spPr/>
      <dgm:t>
        <a:bodyPr/>
        <a:lstStyle/>
        <a:p>
          <a:endParaRPr lang="en-US"/>
        </a:p>
      </dgm:t>
    </dgm:pt>
    <dgm:pt modelId="{251AA549-928A-48FA-8D40-B1D5042DFDC9}" type="sibTrans" cxnId="{2860B158-5B21-489E-9B18-E431803163D9}">
      <dgm:prSet/>
      <dgm:spPr/>
      <dgm:t>
        <a:bodyPr/>
        <a:lstStyle/>
        <a:p>
          <a:endParaRPr lang="en-US"/>
        </a:p>
      </dgm:t>
    </dgm:pt>
    <dgm:pt modelId="{819CD7FB-4CBD-4D48-8160-A8774F236CEA}">
      <dgm:prSet phldrT="[Text]"/>
      <dgm:spPr/>
      <dgm:t>
        <a:bodyPr/>
        <a:lstStyle/>
        <a:p>
          <a:r>
            <a:rPr lang="en-US" dirty="0" err="1" smtClean="0"/>
            <a:t>Pengawasan</a:t>
          </a:r>
          <a:r>
            <a:rPr lang="en-US" dirty="0" smtClean="0"/>
            <a:t> </a:t>
          </a:r>
          <a:r>
            <a:rPr lang="en-US" dirty="0" err="1" smtClean="0"/>
            <a:t>Eksternal</a:t>
          </a:r>
          <a:endParaRPr lang="en-US" dirty="0"/>
        </a:p>
      </dgm:t>
    </dgm:pt>
    <dgm:pt modelId="{1C5E517E-F12A-4A2D-B75C-6F7E9F385FC0}" type="parTrans" cxnId="{D0D480E3-7368-4183-AA16-9572E84A3DCE}">
      <dgm:prSet/>
      <dgm:spPr/>
      <dgm:t>
        <a:bodyPr/>
        <a:lstStyle/>
        <a:p>
          <a:endParaRPr lang="en-US"/>
        </a:p>
      </dgm:t>
    </dgm:pt>
    <dgm:pt modelId="{2A58261B-F459-4389-8085-96EB41C91154}" type="sibTrans" cxnId="{D0D480E3-7368-4183-AA16-9572E84A3DCE}">
      <dgm:prSet/>
      <dgm:spPr/>
      <dgm:t>
        <a:bodyPr/>
        <a:lstStyle/>
        <a:p>
          <a:endParaRPr lang="en-US"/>
        </a:p>
      </dgm:t>
    </dgm:pt>
    <dgm:pt modelId="{F8226178-B01C-4BAC-8383-8EB00E1122B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Komisi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Yudisial</a:t>
          </a:r>
          <a:endParaRPr lang="en-US" dirty="0">
            <a:solidFill>
              <a:schemeClr val="tx1"/>
            </a:solidFill>
          </a:endParaRPr>
        </a:p>
      </dgm:t>
    </dgm:pt>
    <dgm:pt modelId="{E2B18124-7110-4F54-B1A6-551EA7B364B9}" type="parTrans" cxnId="{45C471A4-D3B5-4A43-AC75-7BC9FB432122}">
      <dgm:prSet/>
      <dgm:spPr/>
      <dgm:t>
        <a:bodyPr/>
        <a:lstStyle/>
        <a:p>
          <a:endParaRPr lang="en-US"/>
        </a:p>
      </dgm:t>
    </dgm:pt>
    <dgm:pt modelId="{A88526A7-4914-4ADE-86BC-4B7065E3F402}" type="sibTrans" cxnId="{45C471A4-D3B5-4A43-AC75-7BC9FB432122}">
      <dgm:prSet/>
      <dgm:spPr/>
      <dgm:t>
        <a:bodyPr/>
        <a:lstStyle/>
        <a:p>
          <a:endParaRPr lang="en-US"/>
        </a:p>
      </dgm:t>
    </dgm:pt>
    <dgm:pt modelId="{91626D10-B7F2-4E56-862E-F0BEB8309B55}" type="pres">
      <dgm:prSet presAssocID="{621BEFCF-6238-4983-AEB6-5497D2698D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CE5A3E-8320-4F11-929C-5693B33C66FA}" type="pres">
      <dgm:prSet presAssocID="{490C9578-DA95-4DE3-821A-6975520DFBE0}" presName="root1" presStyleCnt="0"/>
      <dgm:spPr/>
    </dgm:pt>
    <dgm:pt modelId="{39C19D65-60B7-4B5A-90F6-7415B1DC4B21}" type="pres">
      <dgm:prSet presAssocID="{490C9578-DA95-4DE3-821A-6975520DFBE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6A61D4-E4CF-4E8A-A4A9-36814BE42877}" type="pres">
      <dgm:prSet presAssocID="{490C9578-DA95-4DE3-821A-6975520DFBE0}" presName="level2hierChild" presStyleCnt="0"/>
      <dgm:spPr/>
    </dgm:pt>
    <dgm:pt modelId="{F84E3089-3E36-4018-9A49-4611904AC416}" type="pres">
      <dgm:prSet presAssocID="{7769DD6E-955E-488D-BE51-C549FF037CE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88512BE-5739-4305-8269-27D5F911135D}" type="pres">
      <dgm:prSet presAssocID="{7769DD6E-955E-488D-BE51-C549FF037CE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A13EDC0-360D-4ACF-B98A-3BA05722D3EB}" type="pres">
      <dgm:prSet presAssocID="{A931D711-1C06-4CBE-88FD-12FFA1E0BBA0}" presName="root2" presStyleCnt="0"/>
      <dgm:spPr/>
    </dgm:pt>
    <dgm:pt modelId="{4044735C-AF04-477C-AA95-BF259798D69C}" type="pres">
      <dgm:prSet presAssocID="{A931D711-1C06-4CBE-88FD-12FFA1E0BBA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FFFC66-C0F6-463B-8912-5253B52D10C9}" type="pres">
      <dgm:prSet presAssocID="{A931D711-1C06-4CBE-88FD-12FFA1E0BBA0}" presName="level3hierChild" presStyleCnt="0"/>
      <dgm:spPr/>
    </dgm:pt>
    <dgm:pt modelId="{FF8CF125-53DA-4C10-A0B5-211048463932}" type="pres">
      <dgm:prSet presAssocID="{77A1F83A-435B-4AB9-A33E-F4EE4419CEF3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D7B1D73A-EB0F-46D8-8841-4D85B92FB114}" type="pres">
      <dgm:prSet presAssocID="{77A1F83A-435B-4AB9-A33E-F4EE4419CEF3}" presName="connTx" presStyleLbl="parChTrans1D3" presStyleIdx="0" presStyleCnt="2"/>
      <dgm:spPr/>
      <dgm:t>
        <a:bodyPr/>
        <a:lstStyle/>
        <a:p>
          <a:endParaRPr lang="en-US"/>
        </a:p>
      </dgm:t>
    </dgm:pt>
    <dgm:pt modelId="{C7153EF6-7DA4-4A8C-BAF6-C28A3F53DFE4}" type="pres">
      <dgm:prSet presAssocID="{480621D0-2B20-45C2-945F-99DF17C46A88}" presName="root2" presStyleCnt="0"/>
      <dgm:spPr/>
    </dgm:pt>
    <dgm:pt modelId="{A921F45E-0404-4F30-9DBE-F9564FF9ED2C}" type="pres">
      <dgm:prSet presAssocID="{480621D0-2B20-45C2-945F-99DF17C46A8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138D03-DDD9-4DBB-95EE-1A197A609EA5}" type="pres">
      <dgm:prSet presAssocID="{480621D0-2B20-45C2-945F-99DF17C46A88}" presName="level3hierChild" presStyleCnt="0"/>
      <dgm:spPr/>
    </dgm:pt>
    <dgm:pt modelId="{F3CEB302-1551-4F53-865A-D20341D744D7}" type="pres">
      <dgm:prSet presAssocID="{1C5E517E-F12A-4A2D-B75C-6F7E9F385FC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FF97979-C91D-4764-BA5B-B675453B5461}" type="pres">
      <dgm:prSet presAssocID="{1C5E517E-F12A-4A2D-B75C-6F7E9F385FC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699501F-3BB8-4428-B125-DF26530C2465}" type="pres">
      <dgm:prSet presAssocID="{819CD7FB-4CBD-4D48-8160-A8774F236CEA}" presName="root2" presStyleCnt="0"/>
      <dgm:spPr/>
    </dgm:pt>
    <dgm:pt modelId="{70D98041-6A0A-44C7-8B8E-81A5BFA4E680}" type="pres">
      <dgm:prSet presAssocID="{819CD7FB-4CBD-4D48-8160-A8774F236CE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F00E8-2496-4386-AF84-7CE9DE1778B3}" type="pres">
      <dgm:prSet presAssocID="{819CD7FB-4CBD-4D48-8160-A8774F236CEA}" presName="level3hierChild" presStyleCnt="0"/>
      <dgm:spPr/>
    </dgm:pt>
    <dgm:pt modelId="{ED711079-775C-4197-A103-75D7971FB884}" type="pres">
      <dgm:prSet presAssocID="{E2B18124-7110-4F54-B1A6-551EA7B364B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AD1C88D0-2E07-40F0-80FB-4A358DC2C54F}" type="pres">
      <dgm:prSet presAssocID="{E2B18124-7110-4F54-B1A6-551EA7B364B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7D1A2D3F-D841-4D82-99CA-AA52C28E73D9}" type="pres">
      <dgm:prSet presAssocID="{F8226178-B01C-4BAC-8383-8EB00E1122B5}" presName="root2" presStyleCnt="0"/>
      <dgm:spPr/>
    </dgm:pt>
    <dgm:pt modelId="{A2DF40DE-4357-4BB5-9781-BE23E15896BA}" type="pres">
      <dgm:prSet presAssocID="{F8226178-B01C-4BAC-8383-8EB00E1122B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57A7AB-39B8-4E2C-B71E-495F934DEC7B}" type="pres">
      <dgm:prSet presAssocID="{F8226178-B01C-4BAC-8383-8EB00E1122B5}" presName="level3hierChild" presStyleCnt="0"/>
      <dgm:spPr/>
    </dgm:pt>
  </dgm:ptLst>
  <dgm:cxnLst>
    <dgm:cxn modelId="{F8D24902-26E3-41E6-A926-E58D1F38E683}" type="presOf" srcId="{7769DD6E-955E-488D-BE51-C549FF037CE0}" destId="{F84E3089-3E36-4018-9A49-4611904AC416}" srcOrd="0" destOrd="0" presId="urn:microsoft.com/office/officeart/2005/8/layout/hierarchy2"/>
    <dgm:cxn modelId="{B6BD207F-D1E1-4F6C-AAB1-38FC150A24D4}" type="presOf" srcId="{77A1F83A-435B-4AB9-A33E-F4EE4419CEF3}" destId="{D7B1D73A-EB0F-46D8-8841-4D85B92FB114}" srcOrd="1" destOrd="0" presId="urn:microsoft.com/office/officeart/2005/8/layout/hierarchy2"/>
    <dgm:cxn modelId="{831F597C-507E-4474-AAF4-73D5A3DAC32B}" type="presOf" srcId="{1C5E517E-F12A-4A2D-B75C-6F7E9F385FC0}" destId="{EFF97979-C91D-4764-BA5B-B675453B5461}" srcOrd="1" destOrd="0" presId="urn:microsoft.com/office/officeart/2005/8/layout/hierarchy2"/>
    <dgm:cxn modelId="{E14A662A-80D9-45DA-ABE0-CF77BBC591E8}" type="presOf" srcId="{E2B18124-7110-4F54-B1A6-551EA7B364B9}" destId="{ED711079-775C-4197-A103-75D7971FB884}" srcOrd="0" destOrd="0" presId="urn:microsoft.com/office/officeart/2005/8/layout/hierarchy2"/>
    <dgm:cxn modelId="{2860B158-5B21-489E-9B18-E431803163D9}" srcId="{A931D711-1C06-4CBE-88FD-12FFA1E0BBA0}" destId="{480621D0-2B20-45C2-945F-99DF17C46A88}" srcOrd="0" destOrd="0" parTransId="{77A1F83A-435B-4AB9-A33E-F4EE4419CEF3}" sibTransId="{251AA549-928A-48FA-8D40-B1D5042DFDC9}"/>
    <dgm:cxn modelId="{D0D480E3-7368-4183-AA16-9572E84A3DCE}" srcId="{490C9578-DA95-4DE3-821A-6975520DFBE0}" destId="{819CD7FB-4CBD-4D48-8160-A8774F236CEA}" srcOrd="1" destOrd="0" parTransId="{1C5E517E-F12A-4A2D-B75C-6F7E9F385FC0}" sibTransId="{2A58261B-F459-4389-8085-96EB41C91154}"/>
    <dgm:cxn modelId="{C67B5F5E-9E92-4EB0-A85E-F86F8B7711B9}" srcId="{621BEFCF-6238-4983-AEB6-5497D2698D07}" destId="{490C9578-DA95-4DE3-821A-6975520DFBE0}" srcOrd="0" destOrd="0" parTransId="{A7EFE031-27B9-4E44-8DB7-A3D5245008B8}" sibTransId="{4952A54A-C563-49FD-82C9-DA97D604F33A}"/>
    <dgm:cxn modelId="{EC92A05F-8C89-4C2E-933C-2A8BB34FFFB3}" type="presOf" srcId="{A931D711-1C06-4CBE-88FD-12FFA1E0BBA0}" destId="{4044735C-AF04-477C-AA95-BF259798D69C}" srcOrd="0" destOrd="0" presId="urn:microsoft.com/office/officeart/2005/8/layout/hierarchy2"/>
    <dgm:cxn modelId="{B3FBD106-79FF-4260-973F-F15F5E517D28}" type="presOf" srcId="{F8226178-B01C-4BAC-8383-8EB00E1122B5}" destId="{A2DF40DE-4357-4BB5-9781-BE23E15896BA}" srcOrd="0" destOrd="0" presId="urn:microsoft.com/office/officeart/2005/8/layout/hierarchy2"/>
    <dgm:cxn modelId="{294BB9D0-4D4E-4716-AB8C-28630E6959D4}" type="presOf" srcId="{480621D0-2B20-45C2-945F-99DF17C46A88}" destId="{A921F45E-0404-4F30-9DBE-F9564FF9ED2C}" srcOrd="0" destOrd="0" presId="urn:microsoft.com/office/officeart/2005/8/layout/hierarchy2"/>
    <dgm:cxn modelId="{5F776FBC-78A4-4D5D-9068-17E94CA01877}" type="presOf" srcId="{490C9578-DA95-4DE3-821A-6975520DFBE0}" destId="{39C19D65-60B7-4B5A-90F6-7415B1DC4B21}" srcOrd="0" destOrd="0" presId="urn:microsoft.com/office/officeart/2005/8/layout/hierarchy2"/>
    <dgm:cxn modelId="{B37B6CEC-E2EC-41EF-98C3-3BB0D8C701A3}" type="presOf" srcId="{E2B18124-7110-4F54-B1A6-551EA7B364B9}" destId="{AD1C88D0-2E07-40F0-80FB-4A358DC2C54F}" srcOrd="1" destOrd="0" presId="urn:microsoft.com/office/officeart/2005/8/layout/hierarchy2"/>
    <dgm:cxn modelId="{45DDFD73-B96A-4F6F-AE58-ED9D796B4A2B}" type="presOf" srcId="{1C5E517E-F12A-4A2D-B75C-6F7E9F385FC0}" destId="{F3CEB302-1551-4F53-865A-D20341D744D7}" srcOrd="0" destOrd="0" presId="urn:microsoft.com/office/officeart/2005/8/layout/hierarchy2"/>
    <dgm:cxn modelId="{24D7CAD0-764E-4F2E-A4A0-AEC40040952E}" srcId="{490C9578-DA95-4DE3-821A-6975520DFBE0}" destId="{A931D711-1C06-4CBE-88FD-12FFA1E0BBA0}" srcOrd="0" destOrd="0" parTransId="{7769DD6E-955E-488D-BE51-C549FF037CE0}" sibTransId="{E9215EB1-2C9F-409C-91DE-00B441673B9B}"/>
    <dgm:cxn modelId="{1CB2B54E-99D5-4A27-A473-7B75D07D4860}" type="presOf" srcId="{819CD7FB-4CBD-4D48-8160-A8774F236CEA}" destId="{70D98041-6A0A-44C7-8B8E-81A5BFA4E680}" srcOrd="0" destOrd="0" presId="urn:microsoft.com/office/officeart/2005/8/layout/hierarchy2"/>
    <dgm:cxn modelId="{75222DED-41B6-45FC-840B-F315AF8C49F4}" type="presOf" srcId="{77A1F83A-435B-4AB9-A33E-F4EE4419CEF3}" destId="{FF8CF125-53DA-4C10-A0B5-211048463932}" srcOrd="0" destOrd="0" presId="urn:microsoft.com/office/officeart/2005/8/layout/hierarchy2"/>
    <dgm:cxn modelId="{E1A199A6-00A4-4E0E-8F79-D6DD7CB705A2}" type="presOf" srcId="{621BEFCF-6238-4983-AEB6-5497D2698D07}" destId="{91626D10-B7F2-4E56-862E-F0BEB8309B55}" srcOrd="0" destOrd="0" presId="urn:microsoft.com/office/officeart/2005/8/layout/hierarchy2"/>
    <dgm:cxn modelId="{1872F259-DB72-4E9C-B6BA-BEF9A5E54CC2}" type="presOf" srcId="{7769DD6E-955E-488D-BE51-C549FF037CE0}" destId="{B88512BE-5739-4305-8269-27D5F911135D}" srcOrd="1" destOrd="0" presId="urn:microsoft.com/office/officeart/2005/8/layout/hierarchy2"/>
    <dgm:cxn modelId="{45C471A4-D3B5-4A43-AC75-7BC9FB432122}" srcId="{819CD7FB-4CBD-4D48-8160-A8774F236CEA}" destId="{F8226178-B01C-4BAC-8383-8EB00E1122B5}" srcOrd="0" destOrd="0" parTransId="{E2B18124-7110-4F54-B1A6-551EA7B364B9}" sibTransId="{A88526A7-4914-4ADE-86BC-4B7065E3F402}"/>
    <dgm:cxn modelId="{3F2689AB-D9C2-4007-9920-54D535F151BE}" type="presParOf" srcId="{91626D10-B7F2-4E56-862E-F0BEB8309B55}" destId="{FDCE5A3E-8320-4F11-929C-5693B33C66FA}" srcOrd="0" destOrd="0" presId="urn:microsoft.com/office/officeart/2005/8/layout/hierarchy2"/>
    <dgm:cxn modelId="{A14CE199-8E45-4E93-9C0C-5B03B10F9147}" type="presParOf" srcId="{FDCE5A3E-8320-4F11-929C-5693B33C66FA}" destId="{39C19D65-60B7-4B5A-90F6-7415B1DC4B21}" srcOrd="0" destOrd="0" presId="urn:microsoft.com/office/officeart/2005/8/layout/hierarchy2"/>
    <dgm:cxn modelId="{01AF6125-B7E7-4EF7-BE47-D82B779D8B07}" type="presParOf" srcId="{FDCE5A3E-8320-4F11-929C-5693B33C66FA}" destId="{426A61D4-E4CF-4E8A-A4A9-36814BE42877}" srcOrd="1" destOrd="0" presId="urn:microsoft.com/office/officeart/2005/8/layout/hierarchy2"/>
    <dgm:cxn modelId="{4EB75E87-8192-47E3-AC72-9C58C6A82120}" type="presParOf" srcId="{426A61D4-E4CF-4E8A-A4A9-36814BE42877}" destId="{F84E3089-3E36-4018-9A49-4611904AC416}" srcOrd="0" destOrd="0" presId="urn:microsoft.com/office/officeart/2005/8/layout/hierarchy2"/>
    <dgm:cxn modelId="{94DDD9A8-4647-44BA-8569-B8280D8C7730}" type="presParOf" srcId="{F84E3089-3E36-4018-9A49-4611904AC416}" destId="{B88512BE-5739-4305-8269-27D5F911135D}" srcOrd="0" destOrd="0" presId="urn:microsoft.com/office/officeart/2005/8/layout/hierarchy2"/>
    <dgm:cxn modelId="{44FD42EE-2524-422F-88E3-ABDE2B331BE1}" type="presParOf" srcId="{426A61D4-E4CF-4E8A-A4A9-36814BE42877}" destId="{BA13EDC0-360D-4ACF-B98A-3BA05722D3EB}" srcOrd="1" destOrd="0" presId="urn:microsoft.com/office/officeart/2005/8/layout/hierarchy2"/>
    <dgm:cxn modelId="{4A7BE603-4E1A-4693-9F98-594E2E8F9766}" type="presParOf" srcId="{BA13EDC0-360D-4ACF-B98A-3BA05722D3EB}" destId="{4044735C-AF04-477C-AA95-BF259798D69C}" srcOrd="0" destOrd="0" presId="urn:microsoft.com/office/officeart/2005/8/layout/hierarchy2"/>
    <dgm:cxn modelId="{01D1EE36-4F5D-4D02-971C-E5ED89507A81}" type="presParOf" srcId="{BA13EDC0-360D-4ACF-B98A-3BA05722D3EB}" destId="{07FFFC66-C0F6-463B-8912-5253B52D10C9}" srcOrd="1" destOrd="0" presId="urn:microsoft.com/office/officeart/2005/8/layout/hierarchy2"/>
    <dgm:cxn modelId="{9C386C74-C228-4574-B3D6-822AD57B06AD}" type="presParOf" srcId="{07FFFC66-C0F6-463B-8912-5253B52D10C9}" destId="{FF8CF125-53DA-4C10-A0B5-211048463932}" srcOrd="0" destOrd="0" presId="urn:microsoft.com/office/officeart/2005/8/layout/hierarchy2"/>
    <dgm:cxn modelId="{0EA8D5DF-D86F-42D7-88DA-B2C01F199031}" type="presParOf" srcId="{FF8CF125-53DA-4C10-A0B5-211048463932}" destId="{D7B1D73A-EB0F-46D8-8841-4D85B92FB114}" srcOrd="0" destOrd="0" presId="urn:microsoft.com/office/officeart/2005/8/layout/hierarchy2"/>
    <dgm:cxn modelId="{82DB75AC-AF45-437A-B1AD-26702EB370F9}" type="presParOf" srcId="{07FFFC66-C0F6-463B-8912-5253B52D10C9}" destId="{C7153EF6-7DA4-4A8C-BAF6-C28A3F53DFE4}" srcOrd="1" destOrd="0" presId="urn:microsoft.com/office/officeart/2005/8/layout/hierarchy2"/>
    <dgm:cxn modelId="{04A8E399-8579-4783-9205-0D098B9749A5}" type="presParOf" srcId="{C7153EF6-7DA4-4A8C-BAF6-C28A3F53DFE4}" destId="{A921F45E-0404-4F30-9DBE-F9564FF9ED2C}" srcOrd="0" destOrd="0" presId="urn:microsoft.com/office/officeart/2005/8/layout/hierarchy2"/>
    <dgm:cxn modelId="{2A73A4E8-FFFD-420E-BE15-57CF5672FB0D}" type="presParOf" srcId="{C7153EF6-7DA4-4A8C-BAF6-C28A3F53DFE4}" destId="{65138D03-DDD9-4DBB-95EE-1A197A609EA5}" srcOrd="1" destOrd="0" presId="urn:microsoft.com/office/officeart/2005/8/layout/hierarchy2"/>
    <dgm:cxn modelId="{0812892E-5DF5-41E3-9106-EDDF0E835A94}" type="presParOf" srcId="{426A61D4-E4CF-4E8A-A4A9-36814BE42877}" destId="{F3CEB302-1551-4F53-865A-D20341D744D7}" srcOrd="2" destOrd="0" presId="urn:microsoft.com/office/officeart/2005/8/layout/hierarchy2"/>
    <dgm:cxn modelId="{4A635B49-E37F-473F-A07D-0D04AAD7CA90}" type="presParOf" srcId="{F3CEB302-1551-4F53-865A-D20341D744D7}" destId="{EFF97979-C91D-4764-BA5B-B675453B5461}" srcOrd="0" destOrd="0" presId="urn:microsoft.com/office/officeart/2005/8/layout/hierarchy2"/>
    <dgm:cxn modelId="{A2A005C7-C0FD-4116-B8C2-F78A2C379EE4}" type="presParOf" srcId="{426A61D4-E4CF-4E8A-A4A9-36814BE42877}" destId="{6699501F-3BB8-4428-B125-DF26530C2465}" srcOrd="3" destOrd="0" presId="urn:microsoft.com/office/officeart/2005/8/layout/hierarchy2"/>
    <dgm:cxn modelId="{5ACC5FF8-82C7-41DA-BDCD-C86B277ABAAB}" type="presParOf" srcId="{6699501F-3BB8-4428-B125-DF26530C2465}" destId="{70D98041-6A0A-44C7-8B8E-81A5BFA4E680}" srcOrd="0" destOrd="0" presId="urn:microsoft.com/office/officeart/2005/8/layout/hierarchy2"/>
    <dgm:cxn modelId="{B0512429-644C-4831-8E64-CC817F716C85}" type="presParOf" srcId="{6699501F-3BB8-4428-B125-DF26530C2465}" destId="{0E5F00E8-2496-4386-AF84-7CE9DE1778B3}" srcOrd="1" destOrd="0" presId="urn:microsoft.com/office/officeart/2005/8/layout/hierarchy2"/>
    <dgm:cxn modelId="{D094A37A-5ADB-491B-9F3F-8B5B6E9A4E50}" type="presParOf" srcId="{0E5F00E8-2496-4386-AF84-7CE9DE1778B3}" destId="{ED711079-775C-4197-A103-75D7971FB884}" srcOrd="0" destOrd="0" presId="urn:microsoft.com/office/officeart/2005/8/layout/hierarchy2"/>
    <dgm:cxn modelId="{78EB2C0D-DB24-41E6-A9BC-2E77F8311328}" type="presParOf" srcId="{ED711079-775C-4197-A103-75D7971FB884}" destId="{AD1C88D0-2E07-40F0-80FB-4A358DC2C54F}" srcOrd="0" destOrd="0" presId="urn:microsoft.com/office/officeart/2005/8/layout/hierarchy2"/>
    <dgm:cxn modelId="{75028091-838B-4788-A1E2-3F989820E6A1}" type="presParOf" srcId="{0E5F00E8-2496-4386-AF84-7CE9DE1778B3}" destId="{7D1A2D3F-D841-4D82-99CA-AA52C28E73D9}" srcOrd="1" destOrd="0" presId="urn:microsoft.com/office/officeart/2005/8/layout/hierarchy2"/>
    <dgm:cxn modelId="{09FA8184-D52D-4376-884F-682941D9C4AB}" type="presParOf" srcId="{7D1A2D3F-D841-4D82-99CA-AA52C28E73D9}" destId="{A2DF40DE-4357-4BB5-9781-BE23E15896BA}" srcOrd="0" destOrd="0" presId="urn:microsoft.com/office/officeart/2005/8/layout/hierarchy2"/>
    <dgm:cxn modelId="{42438763-5B39-4DAB-ACB5-0F0595B29256}" type="presParOf" srcId="{7D1A2D3F-D841-4D82-99CA-AA52C28E73D9}" destId="{6557A7AB-39B8-4E2C-B71E-495F934DEC7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2B2E0A-ED4B-42F1-8321-D05BF85F7E4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040618-FB47-4E78-B8B0-9BB709A72A6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OBYEK</a:t>
          </a:r>
          <a:endParaRPr lang="en-US" dirty="0"/>
        </a:p>
      </dgm:t>
    </dgm:pt>
    <dgm:pt modelId="{A4AA9F0D-1833-4FB0-A5C6-C92159FE6F4F}" type="parTrans" cxnId="{4F2F3102-C0AF-4EF8-AA88-15374A077261}">
      <dgm:prSet/>
      <dgm:spPr/>
      <dgm:t>
        <a:bodyPr/>
        <a:lstStyle/>
        <a:p>
          <a:endParaRPr lang="en-US"/>
        </a:p>
      </dgm:t>
    </dgm:pt>
    <dgm:pt modelId="{F0C96363-C138-48AF-92DC-5CFBF27EFCC5}" type="sibTrans" cxnId="{4F2F3102-C0AF-4EF8-AA88-15374A077261}">
      <dgm:prSet/>
      <dgm:spPr/>
      <dgm:t>
        <a:bodyPr/>
        <a:lstStyle/>
        <a:p>
          <a:endParaRPr lang="en-US"/>
        </a:p>
      </dgm:t>
    </dgm:pt>
    <dgm:pt modelId="{E7B05A9E-66FC-4475-8314-9321BFE41368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err="1" smtClean="0"/>
            <a:t>Perilaku</a:t>
          </a:r>
          <a:r>
            <a:rPr lang="en-US" dirty="0" smtClean="0"/>
            <a:t> Hakim Yang </a:t>
          </a:r>
          <a:r>
            <a:rPr lang="en-US" dirty="0" err="1" smtClean="0"/>
            <a:t>Diduga</a:t>
          </a:r>
          <a:r>
            <a:rPr lang="en-US" dirty="0" smtClean="0"/>
            <a:t> </a:t>
          </a:r>
          <a:r>
            <a:rPr lang="en-US" dirty="0" err="1" smtClean="0"/>
            <a:t>Melanggar</a:t>
          </a:r>
          <a:r>
            <a:rPr lang="en-US" dirty="0" smtClean="0"/>
            <a:t> </a:t>
          </a:r>
          <a:r>
            <a:rPr lang="en-US" dirty="0" err="1" smtClean="0"/>
            <a:t>Kode</a:t>
          </a:r>
          <a:r>
            <a:rPr lang="en-US" dirty="0" smtClean="0"/>
            <a:t> </a:t>
          </a:r>
          <a:r>
            <a:rPr lang="en-US" dirty="0" err="1" smtClean="0"/>
            <a:t>Etik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Pedoman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Hakim (KEPPH)</a:t>
          </a:r>
          <a:endParaRPr lang="en-US" dirty="0"/>
        </a:p>
      </dgm:t>
    </dgm:pt>
    <dgm:pt modelId="{5CB2A497-98D6-49A1-BC4B-E326AF35D8E2}" type="parTrans" cxnId="{0B987069-6780-4DAC-9F7C-162992D20691}">
      <dgm:prSet/>
      <dgm:spPr/>
      <dgm:t>
        <a:bodyPr/>
        <a:lstStyle/>
        <a:p>
          <a:endParaRPr lang="en-US"/>
        </a:p>
      </dgm:t>
    </dgm:pt>
    <dgm:pt modelId="{3D7035F9-DC13-473A-90FF-4515644DA8BA}" type="sibTrans" cxnId="{0B987069-6780-4DAC-9F7C-162992D20691}">
      <dgm:prSet/>
      <dgm:spPr/>
      <dgm:t>
        <a:bodyPr/>
        <a:lstStyle/>
        <a:p>
          <a:endParaRPr lang="en-US"/>
        </a:p>
      </dgm:t>
    </dgm:pt>
    <dgm:pt modelId="{BA5DB1BE-005A-418D-92A5-432B78880CA7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SUBYEK</a:t>
          </a:r>
          <a:endParaRPr lang="en-US" dirty="0"/>
        </a:p>
      </dgm:t>
    </dgm:pt>
    <dgm:pt modelId="{5F88EEF7-2D22-4AF6-9E8C-92E5933FBAA7}" type="parTrans" cxnId="{4D1A2A2A-0FAB-420E-94A5-F048140A341C}">
      <dgm:prSet/>
      <dgm:spPr/>
      <dgm:t>
        <a:bodyPr/>
        <a:lstStyle/>
        <a:p>
          <a:endParaRPr lang="en-US"/>
        </a:p>
      </dgm:t>
    </dgm:pt>
    <dgm:pt modelId="{8A904997-8563-4079-86A1-FCEB6BCFB552}" type="sibTrans" cxnId="{4D1A2A2A-0FAB-420E-94A5-F048140A341C}">
      <dgm:prSet/>
      <dgm:spPr/>
      <dgm:t>
        <a:bodyPr/>
        <a:lstStyle/>
        <a:p>
          <a:endParaRPr lang="en-US"/>
        </a:p>
      </dgm:t>
    </dgm:pt>
    <dgm:pt modelId="{F4261628-7C61-4591-B542-A190B014F0E3}">
      <dgm:prSet phldrT="[Text]" custT="1"/>
      <dgm:spPr>
        <a:solidFill>
          <a:srgbClr val="FAF9DF">
            <a:alpha val="94902"/>
          </a:srgbClr>
        </a:solidFill>
      </dgm:spPr>
      <dgm:t>
        <a:bodyPr/>
        <a:lstStyle/>
        <a:p>
          <a:pPr algn="l"/>
          <a:r>
            <a:rPr lang="en-US" sz="1400" dirty="0" err="1" smtClean="0"/>
            <a:t>Perseorangan</a:t>
          </a:r>
          <a:endParaRPr lang="en-US" sz="1400" dirty="0"/>
        </a:p>
      </dgm:t>
    </dgm:pt>
    <dgm:pt modelId="{0E58E0D0-41BC-45ED-8B3A-CDE611ECCE37}" type="parTrans" cxnId="{FB515A53-D14A-4417-A9A0-A32ACDF42ED4}">
      <dgm:prSet/>
      <dgm:spPr/>
      <dgm:t>
        <a:bodyPr/>
        <a:lstStyle/>
        <a:p>
          <a:endParaRPr lang="en-US"/>
        </a:p>
      </dgm:t>
    </dgm:pt>
    <dgm:pt modelId="{273F62AC-6575-4509-A582-E737D0617661}" type="sibTrans" cxnId="{FB515A53-D14A-4417-A9A0-A32ACDF42ED4}">
      <dgm:prSet/>
      <dgm:spPr/>
      <dgm:t>
        <a:bodyPr/>
        <a:lstStyle/>
        <a:p>
          <a:endParaRPr lang="en-US"/>
        </a:p>
      </dgm:t>
    </dgm:pt>
    <dgm:pt modelId="{94007AD2-F27A-4DBD-8C7C-4803819DB76A}">
      <dgm:prSet phldrT="[Text]" custT="1"/>
      <dgm:spPr>
        <a:solidFill>
          <a:srgbClr val="FAF9DF">
            <a:alpha val="94902"/>
          </a:srgbClr>
        </a:solidFill>
      </dgm:spPr>
      <dgm:t>
        <a:bodyPr/>
        <a:lstStyle/>
        <a:p>
          <a:pPr algn="l"/>
          <a:r>
            <a:rPr lang="en-US" sz="1400" dirty="0" err="1" smtClean="0"/>
            <a:t>Kelompok</a:t>
          </a:r>
          <a:r>
            <a:rPr lang="en-US" sz="1400" dirty="0" smtClean="0"/>
            <a:t> Orang</a:t>
          </a:r>
          <a:endParaRPr lang="en-US" sz="1400" dirty="0"/>
        </a:p>
      </dgm:t>
    </dgm:pt>
    <dgm:pt modelId="{1A357552-9929-45A0-B99F-EDDAB6D9AE8B}" type="parTrans" cxnId="{0C6D0DD3-0E0A-4D1D-ADEE-95ACFB24968F}">
      <dgm:prSet/>
      <dgm:spPr/>
      <dgm:t>
        <a:bodyPr/>
        <a:lstStyle/>
        <a:p>
          <a:endParaRPr lang="en-US"/>
        </a:p>
      </dgm:t>
    </dgm:pt>
    <dgm:pt modelId="{8F023572-4BC0-4AC3-BDBF-545D0969945B}" type="sibTrans" cxnId="{0C6D0DD3-0E0A-4D1D-ADEE-95ACFB24968F}">
      <dgm:prSet/>
      <dgm:spPr/>
      <dgm:t>
        <a:bodyPr/>
        <a:lstStyle/>
        <a:p>
          <a:endParaRPr lang="en-US"/>
        </a:p>
      </dgm:t>
    </dgm:pt>
    <dgm:pt modelId="{E0683B9B-B16C-4DBA-80CF-6C6EDCF8F455}">
      <dgm:prSet phldrT="[Text]" custT="1"/>
      <dgm:spPr>
        <a:solidFill>
          <a:srgbClr val="FAF9DF">
            <a:alpha val="94902"/>
          </a:srgbClr>
        </a:solidFill>
      </dgm:spPr>
      <dgm:t>
        <a:bodyPr/>
        <a:lstStyle/>
        <a:p>
          <a:pPr algn="l"/>
          <a:r>
            <a:rPr lang="en-US" sz="1400" dirty="0" err="1" smtClean="0"/>
            <a:t>Badan</a:t>
          </a:r>
          <a:r>
            <a:rPr lang="en-US" sz="1400" dirty="0" smtClean="0"/>
            <a:t> </a:t>
          </a:r>
          <a:r>
            <a:rPr lang="en-US" sz="1400" dirty="0" err="1" smtClean="0"/>
            <a:t>Publik</a:t>
          </a:r>
          <a:endParaRPr lang="en-US" sz="1400" dirty="0"/>
        </a:p>
      </dgm:t>
    </dgm:pt>
    <dgm:pt modelId="{85F9D0EB-F6BC-4EA2-95E6-53F39D10ADE6}" type="parTrans" cxnId="{D21DD6FC-5D70-40F7-81B3-B1D4BE4AC229}">
      <dgm:prSet/>
      <dgm:spPr/>
      <dgm:t>
        <a:bodyPr/>
        <a:lstStyle/>
        <a:p>
          <a:endParaRPr lang="en-US"/>
        </a:p>
      </dgm:t>
    </dgm:pt>
    <dgm:pt modelId="{46DA0D21-4A43-4C1E-B07F-37E4D4DCB37B}" type="sibTrans" cxnId="{D21DD6FC-5D70-40F7-81B3-B1D4BE4AC229}">
      <dgm:prSet/>
      <dgm:spPr/>
      <dgm:t>
        <a:bodyPr/>
        <a:lstStyle/>
        <a:p>
          <a:endParaRPr lang="en-US"/>
        </a:p>
      </dgm:t>
    </dgm:pt>
    <dgm:pt modelId="{221344F8-19BA-4590-AC2F-3D2320C2249D}">
      <dgm:prSet phldrT="[Text]" custT="1"/>
      <dgm:spPr>
        <a:solidFill>
          <a:srgbClr val="FAF9DF">
            <a:alpha val="94902"/>
          </a:srgbClr>
        </a:solidFill>
      </dgm:spPr>
      <dgm:t>
        <a:bodyPr/>
        <a:lstStyle/>
        <a:p>
          <a:pPr algn="l"/>
          <a:r>
            <a:rPr lang="en-US" sz="1400" dirty="0" err="1" smtClean="0"/>
            <a:t>Badan</a:t>
          </a:r>
          <a:r>
            <a:rPr lang="en-US" sz="1400" dirty="0" smtClean="0"/>
            <a:t> </a:t>
          </a:r>
          <a:r>
            <a:rPr lang="en-US" sz="1400" dirty="0" err="1" smtClean="0"/>
            <a:t>Hukum</a:t>
          </a:r>
          <a:endParaRPr lang="en-US" sz="1400" dirty="0"/>
        </a:p>
      </dgm:t>
    </dgm:pt>
    <dgm:pt modelId="{88F3508E-E0A6-4FBC-AAA5-0649A9873AED}" type="parTrans" cxnId="{C26198E9-6EA5-4269-9F63-098943DE8E45}">
      <dgm:prSet/>
      <dgm:spPr/>
      <dgm:t>
        <a:bodyPr/>
        <a:lstStyle/>
        <a:p>
          <a:endParaRPr lang="en-US"/>
        </a:p>
      </dgm:t>
    </dgm:pt>
    <dgm:pt modelId="{1DAE72AD-2FD2-4766-82C5-6956407C90CF}" type="sibTrans" cxnId="{C26198E9-6EA5-4269-9F63-098943DE8E45}">
      <dgm:prSet/>
      <dgm:spPr/>
      <dgm:t>
        <a:bodyPr/>
        <a:lstStyle/>
        <a:p>
          <a:endParaRPr lang="en-US"/>
        </a:p>
      </dgm:t>
    </dgm:pt>
    <dgm:pt modelId="{B6E7B6CE-572D-4BC9-A402-B36999380E42}">
      <dgm:prSet phldrT="[Text]" custT="1"/>
      <dgm:spPr>
        <a:solidFill>
          <a:srgbClr val="FAF9DF">
            <a:alpha val="94902"/>
          </a:srgbClr>
        </a:solidFill>
      </dgm:spPr>
      <dgm:t>
        <a:bodyPr/>
        <a:lstStyle/>
        <a:p>
          <a:pPr algn="l"/>
          <a:r>
            <a:rPr lang="en-US" sz="1400" dirty="0" err="1" smtClean="0"/>
            <a:t>Koorporasi</a:t>
          </a:r>
          <a:r>
            <a:rPr lang="en-US" sz="1400" dirty="0" smtClean="0"/>
            <a:t> </a:t>
          </a:r>
          <a:r>
            <a:rPr lang="en-US" sz="1400" dirty="0" err="1" smtClean="0"/>
            <a:t>atau</a:t>
          </a:r>
          <a:r>
            <a:rPr lang="en-US" sz="1400" dirty="0" smtClean="0"/>
            <a:t>;</a:t>
          </a:r>
          <a:endParaRPr lang="en-US" sz="1400" dirty="0"/>
        </a:p>
      </dgm:t>
    </dgm:pt>
    <dgm:pt modelId="{8940D44C-E6F5-49A9-B668-0EBB113BD189}" type="parTrans" cxnId="{8DE81307-FC4B-4D43-AB69-4507457CCF04}">
      <dgm:prSet/>
      <dgm:spPr/>
      <dgm:t>
        <a:bodyPr/>
        <a:lstStyle/>
        <a:p>
          <a:endParaRPr lang="en-US"/>
        </a:p>
      </dgm:t>
    </dgm:pt>
    <dgm:pt modelId="{3D21CBF5-570D-43DB-AAB0-F93CF2914543}" type="sibTrans" cxnId="{8DE81307-FC4B-4D43-AB69-4507457CCF04}">
      <dgm:prSet/>
      <dgm:spPr/>
      <dgm:t>
        <a:bodyPr/>
        <a:lstStyle/>
        <a:p>
          <a:endParaRPr lang="en-US"/>
        </a:p>
      </dgm:t>
    </dgm:pt>
    <dgm:pt modelId="{2A328496-CC33-4562-910E-99C249623D68}">
      <dgm:prSet phldrT="[Text]" custT="1"/>
      <dgm:spPr>
        <a:solidFill>
          <a:srgbClr val="FAF9DF">
            <a:alpha val="94902"/>
          </a:srgbClr>
        </a:solidFill>
      </dgm:spPr>
      <dgm:t>
        <a:bodyPr/>
        <a:lstStyle/>
        <a:p>
          <a:pPr algn="l"/>
          <a:r>
            <a:rPr lang="en-US" sz="1400" dirty="0" err="1" smtClean="0"/>
            <a:t>Lembaga</a:t>
          </a:r>
          <a:r>
            <a:rPr lang="en-US" sz="1400" dirty="0" smtClean="0"/>
            <a:t> </a:t>
          </a:r>
          <a:r>
            <a:rPr lang="en-US" sz="1400" dirty="0" err="1" smtClean="0"/>
            <a:t>Swadaya</a:t>
          </a:r>
          <a:r>
            <a:rPr lang="en-US" sz="1400" dirty="0" smtClean="0"/>
            <a:t> </a:t>
          </a:r>
          <a:r>
            <a:rPr lang="en-US" sz="1400" dirty="0" err="1" smtClean="0"/>
            <a:t>Masyarakat</a:t>
          </a:r>
          <a:r>
            <a:rPr lang="en-US" sz="1400" dirty="0" smtClean="0"/>
            <a:t> (LSM)</a:t>
          </a:r>
          <a:endParaRPr lang="en-US" sz="1400" dirty="0"/>
        </a:p>
      </dgm:t>
    </dgm:pt>
    <dgm:pt modelId="{10DEB948-8B56-4418-9D13-852EF65086D8}" type="parTrans" cxnId="{DF3392F4-8E41-40CB-A28C-9A2EB7670BEC}">
      <dgm:prSet/>
      <dgm:spPr/>
      <dgm:t>
        <a:bodyPr/>
        <a:lstStyle/>
        <a:p>
          <a:endParaRPr lang="en-US"/>
        </a:p>
      </dgm:t>
    </dgm:pt>
    <dgm:pt modelId="{D2A1EF84-396B-4691-A80B-7BC718ACBA61}" type="sibTrans" cxnId="{DF3392F4-8E41-40CB-A28C-9A2EB7670BEC}">
      <dgm:prSet/>
      <dgm:spPr/>
      <dgm:t>
        <a:bodyPr/>
        <a:lstStyle/>
        <a:p>
          <a:endParaRPr lang="en-US"/>
        </a:p>
      </dgm:t>
    </dgm:pt>
    <dgm:pt modelId="{B4515820-6A3E-46BC-B645-9E7385A80452}" type="pres">
      <dgm:prSet presAssocID="{972B2E0A-ED4B-42F1-8321-D05BF85F7E4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2E13C37-4AD1-4393-BBEA-AC4CC8097810}" type="pres">
      <dgm:prSet presAssocID="{1B040618-FB47-4E78-B8B0-9BB709A72A66}" presName="linNode" presStyleCnt="0"/>
      <dgm:spPr/>
    </dgm:pt>
    <dgm:pt modelId="{2175CFBF-6CEE-47EB-BE2A-EB023F1AA637}" type="pres">
      <dgm:prSet presAssocID="{1B040618-FB47-4E78-B8B0-9BB709A72A6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9A5B9-48FB-4B0F-B36A-D459DF9DB2ED}" type="pres">
      <dgm:prSet presAssocID="{1B040618-FB47-4E78-B8B0-9BB709A72A6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1F5BE-C7DE-4A3F-BB95-4F73E2733346}" type="pres">
      <dgm:prSet presAssocID="{F0C96363-C138-48AF-92DC-5CFBF27EFCC5}" presName="spacing" presStyleCnt="0"/>
      <dgm:spPr/>
    </dgm:pt>
    <dgm:pt modelId="{9D1000D9-9D3A-4523-9295-99FCD0D42F3E}" type="pres">
      <dgm:prSet presAssocID="{BA5DB1BE-005A-418D-92A5-432B78880CA7}" presName="linNode" presStyleCnt="0"/>
      <dgm:spPr/>
    </dgm:pt>
    <dgm:pt modelId="{883FA496-6CC0-4DA3-BD42-296BADC848BB}" type="pres">
      <dgm:prSet presAssocID="{BA5DB1BE-005A-418D-92A5-432B78880CA7}" presName="parentShp" presStyleLbl="node1" presStyleIdx="1" presStyleCnt="2" custLinFactNeighborY="-1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0E9B4-03C5-4A36-9391-8E45E151D1F0}" type="pres">
      <dgm:prSet presAssocID="{BA5DB1BE-005A-418D-92A5-432B78880CA7}" presName="childShp" presStyleLbl="bgAccFollowNode1" presStyleIdx="1" presStyleCnt="2" custScaleY="131372" custLinFactNeighborX="-24" custLinFactNeighborY="20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A137E-955E-43AA-8381-3B5C44519098}" type="presOf" srcId="{2A328496-CC33-4562-910E-99C249623D68}" destId="{52E0E9B4-03C5-4A36-9391-8E45E151D1F0}" srcOrd="0" destOrd="5" presId="urn:microsoft.com/office/officeart/2005/8/layout/vList6"/>
    <dgm:cxn modelId="{DF3392F4-8E41-40CB-A28C-9A2EB7670BEC}" srcId="{BA5DB1BE-005A-418D-92A5-432B78880CA7}" destId="{2A328496-CC33-4562-910E-99C249623D68}" srcOrd="5" destOrd="0" parTransId="{10DEB948-8B56-4418-9D13-852EF65086D8}" sibTransId="{D2A1EF84-396B-4691-A80B-7BC718ACBA61}"/>
    <dgm:cxn modelId="{F7A07264-870C-40FD-8DB7-EF0895C81458}" type="presOf" srcId="{972B2E0A-ED4B-42F1-8321-D05BF85F7E49}" destId="{B4515820-6A3E-46BC-B645-9E7385A80452}" srcOrd="0" destOrd="0" presId="urn:microsoft.com/office/officeart/2005/8/layout/vList6"/>
    <dgm:cxn modelId="{5558160C-8405-4281-AA30-7FED3801EAB9}" type="presOf" srcId="{221344F8-19BA-4590-AC2F-3D2320C2249D}" destId="{52E0E9B4-03C5-4A36-9391-8E45E151D1F0}" srcOrd="0" destOrd="3" presId="urn:microsoft.com/office/officeart/2005/8/layout/vList6"/>
    <dgm:cxn modelId="{99F048D0-0DB8-4B88-84E2-E0491743C6F2}" type="presOf" srcId="{BA5DB1BE-005A-418D-92A5-432B78880CA7}" destId="{883FA496-6CC0-4DA3-BD42-296BADC848BB}" srcOrd="0" destOrd="0" presId="urn:microsoft.com/office/officeart/2005/8/layout/vList6"/>
    <dgm:cxn modelId="{8DE81307-FC4B-4D43-AB69-4507457CCF04}" srcId="{BA5DB1BE-005A-418D-92A5-432B78880CA7}" destId="{B6E7B6CE-572D-4BC9-A402-B36999380E42}" srcOrd="4" destOrd="0" parTransId="{8940D44C-E6F5-49A9-B668-0EBB113BD189}" sibTransId="{3D21CBF5-570D-43DB-AAB0-F93CF2914543}"/>
    <dgm:cxn modelId="{C26198E9-6EA5-4269-9F63-098943DE8E45}" srcId="{BA5DB1BE-005A-418D-92A5-432B78880CA7}" destId="{221344F8-19BA-4590-AC2F-3D2320C2249D}" srcOrd="3" destOrd="0" parTransId="{88F3508E-E0A6-4FBC-AAA5-0649A9873AED}" sibTransId="{1DAE72AD-2FD2-4766-82C5-6956407C90CF}"/>
    <dgm:cxn modelId="{FB515A53-D14A-4417-A9A0-A32ACDF42ED4}" srcId="{BA5DB1BE-005A-418D-92A5-432B78880CA7}" destId="{F4261628-7C61-4591-B542-A190B014F0E3}" srcOrd="0" destOrd="0" parTransId="{0E58E0D0-41BC-45ED-8B3A-CDE611ECCE37}" sibTransId="{273F62AC-6575-4509-A582-E737D0617661}"/>
    <dgm:cxn modelId="{0C6D0DD3-0E0A-4D1D-ADEE-95ACFB24968F}" srcId="{BA5DB1BE-005A-418D-92A5-432B78880CA7}" destId="{94007AD2-F27A-4DBD-8C7C-4803819DB76A}" srcOrd="1" destOrd="0" parTransId="{1A357552-9929-45A0-B99F-EDDAB6D9AE8B}" sibTransId="{8F023572-4BC0-4AC3-BDBF-545D0969945B}"/>
    <dgm:cxn modelId="{E7312C61-AB74-4A49-ACF3-819149B6048A}" type="presOf" srcId="{B6E7B6CE-572D-4BC9-A402-B36999380E42}" destId="{52E0E9B4-03C5-4A36-9391-8E45E151D1F0}" srcOrd="0" destOrd="4" presId="urn:microsoft.com/office/officeart/2005/8/layout/vList6"/>
    <dgm:cxn modelId="{52F4E914-110E-4D5B-B754-FEC6C05D0CC6}" type="presOf" srcId="{E0683B9B-B16C-4DBA-80CF-6C6EDCF8F455}" destId="{52E0E9B4-03C5-4A36-9391-8E45E151D1F0}" srcOrd="0" destOrd="2" presId="urn:microsoft.com/office/officeart/2005/8/layout/vList6"/>
    <dgm:cxn modelId="{988311C0-0C3D-4365-A3D5-B643ED003F20}" type="presOf" srcId="{1B040618-FB47-4E78-B8B0-9BB709A72A66}" destId="{2175CFBF-6CEE-47EB-BE2A-EB023F1AA637}" srcOrd="0" destOrd="0" presId="urn:microsoft.com/office/officeart/2005/8/layout/vList6"/>
    <dgm:cxn modelId="{4F2F3102-C0AF-4EF8-AA88-15374A077261}" srcId="{972B2E0A-ED4B-42F1-8321-D05BF85F7E49}" destId="{1B040618-FB47-4E78-B8B0-9BB709A72A66}" srcOrd="0" destOrd="0" parTransId="{A4AA9F0D-1833-4FB0-A5C6-C92159FE6F4F}" sibTransId="{F0C96363-C138-48AF-92DC-5CFBF27EFCC5}"/>
    <dgm:cxn modelId="{D21DD6FC-5D70-40F7-81B3-B1D4BE4AC229}" srcId="{BA5DB1BE-005A-418D-92A5-432B78880CA7}" destId="{E0683B9B-B16C-4DBA-80CF-6C6EDCF8F455}" srcOrd="2" destOrd="0" parTransId="{85F9D0EB-F6BC-4EA2-95E6-53F39D10ADE6}" sibTransId="{46DA0D21-4A43-4C1E-B07F-37E4D4DCB37B}"/>
    <dgm:cxn modelId="{07CC4675-18FA-433E-A787-87F260A45ED8}" type="presOf" srcId="{94007AD2-F27A-4DBD-8C7C-4803819DB76A}" destId="{52E0E9B4-03C5-4A36-9391-8E45E151D1F0}" srcOrd="0" destOrd="1" presId="urn:microsoft.com/office/officeart/2005/8/layout/vList6"/>
    <dgm:cxn modelId="{4D1A2A2A-0FAB-420E-94A5-F048140A341C}" srcId="{972B2E0A-ED4B-42F1-8321-D05BF85F7E49}" destId="{BA5DB1BE-005A-418D-92A5-432B78880CA7}" srcOrd="1" destOrd="0" parTransId="{5F88EEF7-2D22-4AF6-9E8C-92E5933FBAA7}" sibTransId="{8A904997-8563-4079-86A1-FCEB6BCFB552}"/>
    <dgm:cxn modelId="{CF684EC4-4885-4EE7-B632-703BA0FBFDBD}" type="presOf" srcId="{F4261628-7C61-4591-B542-A190B014F0E3}" destId="{52E0E9B4-03C5-4A36-9391-8E45E151D1F0}" srcOrd="0" destOrd="0" presId="urn:microsoft.com/office/officeart/2005/8/layout/vList6"/>
    <dgm:cxn modelId="{0B987069-6780-4DAC-9F7C-162992D20691}" srcId="{1B040618-FB47-4E78-B8B0-9BB709A72A66}" destId="{E7B05A9E-66FC-4475-8314-9321BFE41368}" srcOrd="0" destOrd="0" parTransId="{5CB2A497-98D6-49A1-BC4B-E326AF35D8E2}" sibTransId="{3D7035F9-DC13-473A-90FF-4515644DA8BA}"/>
    <dgm:cxn modelId="{4C465F85-0957-4A9B-AAE5-F84E01F3575C}" type="presOf" srcId="{E7B05A9E-66FC-4475-8314-9321BFE41368}" destId="{6049A5B9-48FB-4B0F-B36A-D459DF9DB2ED}" srcOrd="0" destOrd="0" presId="urn:microsoft.com/office/officeart/2005/8/layout/vList6"/>
    <dgm:cxn modelId="{30D2D19E-A57E-4B7E-9D27-3413C52158A3}" type="presParOf" srcId="{B4515820-6A3E-46BC-B645-9E7385A80452}" destId="{F2E13C37-4AD1-4393-BBEA-AC4CC8097810}" srcOrd="0" destOrd="0" presId="urn:microsoft.com/office/officeart/2005/8/layout/vList6"/>
    <dgm:cxn modelId="{E8FBBE19-7EBB-4CE4-90AC-EDEA9DA7F253}" type="presParOf" srcId="{F2E13C37-4AD1-4393-BBEA-AC4CC8097810}" destId="{2175CFBF-6CEE-47EB-BE2A-EB023F1AA637}" srcOrd="0" destOrd="0" presId="urn:microsoft.com/office/officeart/2005/8/layout/vList6"/>
    <dgm:cxn modelId="{F659AB48-3E01-49A2-BE03-5451CB8ACDB2}" type="presParOf" srcId="{F2E13C37-4AD1-4393-BBEA-AC4CC8097810}" destId="{6049A5B9-48FB-4B0F-B36A-D459DF9DB2ED}" srcOrd="1" destOrd="0" presId="urn:microsoft.com/office/officeart/2005/8/layout/vList6"/>
    <dgm:cxn modelId="{5865295F-C73A-4DEA-8624-8A43F7D3B3CD}" type="presParOf" srcId="{B4515820-6A3E-46BC-B645-9E7385A80452}" destId="{D411F5BE-C7DE-4A3F-BB95-4F73E2733346}" srcOrd="1" destOrd="0" presId="urn:microsoft.com/office/officeart/2005/8/layout/vList6"/>
    <dgm:cxn modelId="{4AF2D6EA-3707-42E1-ADBC-BB0FB55FAC23}" type="presParOf" srcId="{B4515820-6A3E-46BC-B645-9E7385A80452}" destId="{9D1000D9-9D3A-4523-9295-99FCD0D42F3E}" srcOrd="2" destOrd="0" presId="urn:microsoft.com/office/officeart/2005/8/layout/vList6"/>
    <dgm:cxn modelId="{E63D0436-CADA-4A35-9DBF-37785267B963}" type="presParOf" srcId="{9D1000D9-9D3A-4523-9295-99FCD0D42F3E}" destId="{883FA496-6CC0-4DA3-BD42-296BADC848BB}" srcOrd="0" destOrd="0" presId="urn:microsoft.com/office/officeart/2005/8/layout/vList6"/>
    <dgm:cxn modelId="{7D32588A-FD84-425F-8BFC-C191EFF73ACB}" type="presParOf" srcId="{9D1000D9-9D3A-4523-9295-99FCD0D42F3E}" destId="{52E0E9B4-03C5-4A36-9391-8E45E151D1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9A5B9-48FB-4B0F-B36A-D459DF9DB2ED}">
      <dsp:nvSpPr>
        <dsp:cNvPr id="0" name=""/>
        <dsp:cNvSpPr/>
      </dsp:nvSpPr>
      <dsp:spPr>
        <a:xfrm>
          <a:off x="3291839" y="1287"/>
          <a:ext cx="4937760" cy="1874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Perilaku</a:t>
          </a:r>
          <a:r>
            <a:rPr lang="en-US" sz="1900" kern="1200" dirty="0" smtClean="0"/>
            <a:t> Hakim Yang </a:t>
          </a:r>
          <a:r>
            <a:rPr lang="en-US" sz="1900" kern="1200" dirty="0" err="1" smtClean="0"/>
            <a:t>Diduga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Melanggar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Kode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Etik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Pedoman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Perilaku</a:t>
          </a:r>
          <a:r>
            <a:rPr lang="en-US" sz="1900" kern="1200" dirty="0" smtClean="0"/>
            <a:t> Hakim (KEPPH)</a:t>
          </a:r>
          <a:endParaRPr lang="en-US" sz="1900" kern="1200" dirty="0"/>
        </a:p>
      </dsp:txBody>
      <dsp:txXfrm>
        <a:off x="3291839" y="235541"/>
        <a:ext cx="4234998" cy="1405523"/>
      </dsp:txXfrm>
    </dsp:sp>
    <dsp:sp modelId="{2175CFBF-6CEE-47EB-BE2A-EB023F1AA637}">
      <dsp:nvSpPr>
        <dsp:cNvPr id="0" name=""/>
        <dsp:cNvSpPr/>
      </dsp:nvSpPr>
      <dsp:spPr>
        <a:xfrm>
          <a:off x="0" y="1287"/>
          <a:ext cx="3291840" cy="1874031"/>
        </a:xfrm>
        <a:prstGeom prst="round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OBYEK</a:t>
          </a:r>
          <a:endParaRPr lang="en-US" sz="5500" kern="1200" dirty="0"/>
        </a:p>
      </dsp:txBody>
      <dsp:txXfrm>
        <a:off x="91483" y="92770"/>
        <a:ext cx="3108874" cy="1691065"/>
      </dsp:txXfrm>
    </dsp:sp>
    <dsp:sp modelId="{52E0E9B4-03C5-4A36-9391-8E45E151D1F0}">
      <dsp:nvSpPr>
        <dsp:cNvPr id="0" name=""/>
        <dsp:cNvSpPr/>
      </dsp:nvSpPr>
      <dsp:spPr>
        <a:xfrm>
          <a:off x="3291854" y="2064009"/>
          <a:ext cx="4932937" cy="2461952"/>
        </a:xfrm>
        <a:prstGeom prst="rightArrow">
          <a:avLst>
            <a:gd name="adj1" fmla="val 75000"/>
            <a:gd name="adj2" fmla="val 50000"/>
          </a:avLst>
        </a:prstGeom>
        <a:solidFill>
          <a:srgbClr val="FAF9DF">
            <a:alpha val="94902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Perseorangan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Kelompok</a:t>
          </a:r>
          <a:r>
            <a:rPr lang="en-US" sz="1400" kern="1200" dirty="0" smtClean="0"/>
            <a:t> Orang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Badan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Publik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Badan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Hukum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Koorporasi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atau</a:t>
          </a:r>
          <a:r>
            <a:rPr lang="en-US" sz="1400" kern="1200" dirty="0" smtClean="0"/>
            <a:t>;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Lembaga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Swadaya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Masyarakat</a:t>
          </a:r>
          <a:r>
            <a:rPr lang="en-US" sz="1400" kern="1200" dirty="0" smtClean="0"/>
            <a:t> (LSM)</a:t>
          </a:r>
          <a:endParaRPr lang="en-US" sz="1400" kern="1200" dirty="0"/>
        </a:p>
      </dsp:txBody>
      <dsp:txXfrm>
        <a:off x="3291854" y="2371753"/>
        <a:ext cx="4009705" cy="1846464"/>
      </dsp:txXfrm>
    </dsp:sp>
    <dsp:sp modelId="{883FA496-6CC0-4DA3-BD42-296BADC848BB}">
      <dsp:nvSpPr>
        <dsp:cNvPr id="0" name=""/>
        <dsp:cNvSpPr/>
      </dsp:nvSpPr>
      <dsp:spPr>
        <a:xfrm>
          <a:off x="4018" y="2336780"/>
          <a:ext cx="3288625" cy="1874031"/>
        </a:xfrm>
        <a:prstGeom prst="roundRect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SUBYEK</a:t>
          </a:r>
          <a:endParaRPr lang="en-US" sz="5500" kern="1200" dirty="0"/>
        </a:p>
      </dsp:txBody>
      <dsp:txXfrm>
        <a:off x="95501" y="2428263"/>
        <a:ext cx="3105659" cy="1691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E1495-1D0D-4737-A6C9-96D29F603B2B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84CF3-40AB-46E0-BD88-C42BDEDD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2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8FA97-36C3-47D9-95E4-542E99A5EC2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C5980-E854-40DA-B180-8CB40083E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C5980-E854-40DA-B180-8CB40083E1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C5980-E854-40DA-B180-8CB40083E17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7E91FC-61DA-458B-A1B3-7274E921F4DE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848650-EC52-49F0-A612-76E4456134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457200"/>
            <a:ext cx="7981892" cy="9906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PERAN KOMISI YUDISIAL DALAM MEWUJUDKAN PERADILAN BERSIH</a:t>
            </a: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5638800" cy="762000"/>
          </a:xfrm>
          <a:solidFill>
            <a:srgbClr val="FFC000"/>
          </a:solidFill>
        </p:spPr>
        <p:txBody>
          <a:bodyPr>
            <a:normAutofit fontScale="97500"/>
          </a:bodyPr>
          <a:lstStyle/>
          <a:p>
            <a:pPr algn="ctr"/>
            <a:r>
              <a:rPr lang="en-US" sz="1800" dirty="0" err="1" smtClean="0"/>
              <a:t>Dr</a:t>
            </a:r>
            <a:r>
              <a:rPr lang="id-ID" sz="1800" dirty="0" smtClean="0"/>
              <a:t>s</a:t>
            </a:r>
            <a:r>
              <a:rPr lang="en-US" sz="1800" dirty="0" smtClean="0"/>
              <a:t>. H. </a:t>
            </a:r>
            <a:r>
              <a:rPr lang="en-US" sz="1800" dirty="0" err="1" smtClean="0"/>
              <a:t>Maradaman</a:t>
            </a:r>
            <a:r>
              <a:rPr lang="en-US" sz="1800" dirty="0" smtClean="0"/>
              <a:t> </a:t>
            </a:r>
            <a:r>
              <a:rPr lang="en-US" sz="1800" dirty="0" err="1" smtClean="0"/>
              <a:t>Harahap</a:t>
            </a:r>
            <a:r>
              <a:rPr lang="en-US" sz="1800" dirty="0" smtClean="0"/>
              <a:t>, </a:t>
            </a:r>
            <a:r>
              <a:rPr lang="id-ID" sz="1800" dirty="0" smtClean="0"/>
              <a:t>SH.,MH.</a:t>
            </a:r>
            <a:r>
              <a:rPr lang="en-US" sz="1800" dirty="0" smtClean="0"/>
              <a:t> </a:t>
            </a:r>
          </a:p>
          <a:p>
            <a:pPr algn="ctr"/>
            <a:r>
              <a:rPr lang="en-US" sz="1800" dirty="0" err="1" smtClean="0"/>
              <a:t>Wakil</a:t>
            </a:r>
            <a:r>
              <a:rPr lang="en-US" sz="1800" dirty="0" smtClean="0"/>
              <a:t> </a:t>
            </a:r>
            <a:r>
              <a:rPr lang="en-US" sz="1800" dirty="0" err="1" smtClean="0"/>
              <a:t>Ketua</a:t>
            </a:r>
            <a:r>
              <a:rPr lang="en-US" sz="1800" dirty="0" smtClean="0"/>
              <a:t> </a:t>
            </a:r>
            <a:r>
              <a:rPr lang="en-US" sz="1800" dirty="0" err="1" smtClean="0"/>
              <a:t>Komisi</a:t>
            </a:r>
            <a:r>
              <a:rPr lang="en-US" sz="1800" dirty="0" smtClean="0"/>
              <a:t> </a:t>
            </a:r>
            <a:r>
              <a:rPr lang="en-US" sz="1800" dirty="0" err="1" smtClean="0"/>
              <a:t>Yudisial</a:t>
            </a:r>
            <a:r>
              <a:rPr lang="en-US" sz="1800" dirty="0" smtClean="0"/>
              <a:t> RI 2018-2020</a:t>
            </a:r>
            <a:endParaRPr lang="en-US" sz="1800" dirty="0"/>
          </a:p>
        </p:txBody>
      </p:sp>
      <p:pic>
        <p:nvPicPr>
          <p:cNvPr id="6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186" y="1447800"/>
            <a:ext cx="3867090" cy="3742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3048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3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457200"/>
            <a:ext cx="7981892" cy="6096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PERADILAN BERSIH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7010400" y="2301536"/>
            <a:ext cx="1828800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899" y="1229244"/>
            <a:ext cx="1905000" cy="1702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 algn="just">
              <a:buFont typeface="Wingdings" pitchFamily="2" charset="2"/>
              <a:buChar char="§"/>
            </a:pPr>
            <a:endParaRPr lang="en-US" sz="1400" dirty="0" smtClean="0"/>
          </a:p>
          <a:p>
            <a:pPr marL="230188" indent="-230188" algn="just">
              <a:buFont typeface="Wingdings" pitchFamily="2" charset="2"/>
              <a:buChar char="§"/>
            </a:pPr>
            <a:r>
              <a:rPr lang="en-US" sz="1600" dirty="0" err="1" smtClean="0"/>
              <a:t>Peningkatan</a:t>
            </a:r>
            <a:r>
              <a:rPr lang="en-US" sz="1600" dirty="0" smtClean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</a:t>
            </a:r>
            <a:endParaRPr lang="en-US" sz="1600" dirty="0" smtClean="0"/>
          </a:p>
          <a:p>
            <a:pPr marL="230188" indent="-230188" algn="just">
              <a:buFont typeface="Wingdings" pitchFamily="2" charset="2"/>
              <a:buChar char="§"/>
              <a:tabLst>
                <a:tab pos="168275" algn="l"/>
              </a:tabLst>
            </a:pPr>
            <a:r>
              <a:rPr lang="en-US" sz="1600" dirty="0" err="1" smtClean="0"/>
              <a:t>Peningkatan</a:t>
            </a:r>
            <a:endParaRPr lang="en-US" sz="1600" dirty="0"/>
          </a:p>
          <a:p>
            <a:pPr algn="just">
              <a:tabLst>
                <a:tab pos="168275" algn="l"/>
              </a:tabLst>
            </a:pPr>
            <a:r>
              <a:rPr lang="en-US" sz="1600" dirty="0" smtClean="0"/>
              <a:t>  </a:t>
            </a:r>
            <a:r>
              <a:rPr lang="en-US" sz="1600" dirty="0" err="1" smtClean="0"/>
              <a:t>Kesejahteraan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algn="ctr">
              <a:tabLst>
                <a:tab pos="168275" algn="l"/>
              </a:tabLst>
            </a:pPr>
            <a:r>
              <a:rPr lang="en-US" b="1" dirty="0" smtClean="0"/>
              <a:t>(MA </a:t>
            </a:r>
            <a:r>
              <a:rPr lang="en-US" b="1" dirty="0" err="1" smtClean="0"/>
              <a:t>dan</a:t>
            </a:r>
            <a:r>
              <a:rPr lang="en-US" b="1" dirty="0" smtClean="0"/>
              <a:t> KY)</a:t>
            </a:r>
            <a:endParaRPr lang="en-US" b="1" dirty="0"/>
          </a:p>
          <a:p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905000" y="3815179"/>
            <a:ext cx="1981200" cy="8330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lt1"/>
                </a:solidFill>
              </a:rPr>
              <a:t>PENGAWASAN</a:t>
            </a:r>
            <a:endParaRPr lang="en-US" sz="1800" b="1" dirty="0">
              <a:solidFill>
                <a:schemeClr val="lt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2243831"/>
            <a:ext cx="1295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Rekrutmen</a:t>
            </a:r>
            <a:r>
              <a:rPr lang="en-US" sz="1400" dirty="0" smtClean="0"/>
              <a:t> Hakim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482483" y="1236642"/>
            <a:ext cx="1905000" cy="9025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 algn="just">
              <a:buFont typeface="Wingdings" pitchFamily="2" charset="2"/>
              <a:buChar char="§"/>
            </a:pPr>
            <a:endParaRPr lang="en-US" b="1" dirty="0" smtClean="0"/>
          </a:p>
          <a:p>
            <a:pPr algn="ctr"/>
            <a:r>
              <a:rPr lang="en-US" b="1" dirty="0" smtClean="0"/>
              <a:t>Hakim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/>
              <a:t>Profesional</a:t>
            </a:r>
            <a:endParaRPr lang="en-US" sz="1400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22547" y="3610621"/>
            <a:ext cx="1905000" cy="12251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6400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b="1" dirty="0" smtClean="0"/>
              <a:t>Hakim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100" dirty="0" err="1" smtClean="0"/>
              <a:t>Jujur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/>
              <a:t>Mandiri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/>
              <a:t>Idependen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/>
              <a:t>Akuntabel</a:t>
            </a:r>
            <a:endParaRPr lang="en-US" sz="11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219200" y="1909439"/>
            <a:ext cx="728709" cy="30036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</p:cNvCxnSpPr>
          <p:nvPr/>
        </p:nvCxnSpPr>
        <p:spPr>
          <a:xfrm>
            <a:off x="952500" y="3844031"/>
            <a:ext cx="876300" cy="4501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25422" y="1672132"/>
            <a:ext cx="531156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86200" y="4249443"/>
            <a:ext cx="5334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61578" y="1795254"/>
            <a:ext cx="1029822" cy="57064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</p:cNvCxnSpPr>
          <p:nvPr/>
        </p:nvCxnSpPr>
        <p:spPr>
          <a:xfrm flipV="1">
            <a:off x="6327547" y="3407177"/>
            <a:ext cx="990600" cy="81600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ubtitle 9"/>
          <p:cNvSpPr txBox="1">
            <a:spLocks/>
          </p:cNvSpPr>
          <p:nvPr/>
        </p:nvSpPr>
        <p:spPr>
          <a:xfrm>
            <a:off x="400050" y="5099481"/>
            <a:ext cx="1981200" cy="1072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rIns="45720" rtlCol="0" anchor="ctr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1400" dirty="0" smtClean="0">
                <a:solidFill>
                  <a:schemeClr val="lt1"/>
                </a:solidFill>
              </a:rPr>
              <a:t>Internal</a:t>
            </a:r>
            <a:br>
              <a:rPr lang="en-US" sz="1400" dirty="0" smtClean="0">
                <a:solidFill>
                  <a:schemeClr val="lt1"/>
                </a:solidFill>
              </a:rPr>
            </a:br>
            <a:r>
              <a:rPr lang="en-US" sz="1400" b="1" dirty="0" smtClean="0">
                <a:solidFill>
                  <a:schemeClr val="lt1"/>
                </a:solidFill>
              </a:rPr>
              <a:t>MA</a:t>
            </a:r>
            <a:endParaRPr lang="en-US" sz="1400" b="1" dirty="0">
              <a:solidFill>
                <a:schemeClr val="lt1"/>
              </a:solidFill>
            </a:endParaRPr>
          </a:p>
        </p:txBody>
      </p:sp>
      <p:sp>
        <p:nvSpPr>
          <p:cNvPr id="46" name="Subtitle 9"/>
          <p:cNvSpPr txBox="1">
            <a:spLocks/>
          </p:cNvSpPr>
          <p:nvPr/>
        </p:nvSpPr>
        <p:spPr>
          <a:xfrm>
            <a:off x="2783888" y="5096522"/>
            <a:ext cx="2092911" cy="10756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rIns="45720" rtlCol="0" anchor="ctr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1400" dirty="0" err="1" smtClean="0">
                <a:solidFill>
                  <a:schemeClr val="lt1"/>
                </a:solidFill>
              </a:rPr>
              <a:t>Eksternal</a:t>
            </a:r>
            <a:r>
              <a:rPr lang="en-US" sz="1400" dirty="0" smtClean="0">
                <a:solidFill>
                  <a:schemeClr val="lt1"/>
                </a:solidFill>
              </a:rPr>
              <a:t/>
            </a:r>
            <a:br>
              <a:rPr lang="en-US" sz="1400" dirty="0" smtClean="0">
                <a:solidFill>
                  <a:schemeClr val="lt1"/>
                </a:solidFill>
              </a:rPr>
            </a:br>
            <a:r>
              <a:rPr lang="en-US" sz="2000" b="1" dirty="0" smtClean="0">
                <a:solidFill>
                  <a:schemeClr val="lt1"/>
                </a:solidFill>
              </a:rPr>
              <a:t>KY</a:t>
            </a:r>
            <a:br>
              <a:rPr lang="en-US" sz="2000" b="1" dirty="0" smtClean="0">
                <a:solidFill>
                  <a:schemeClr val="lt1"/>
                </a:solidFill>
              </a:rPr>
            </a:br>
            <a:r>
              <a:rPr lang="en-US" sz="2000" b="1" dirty="0" smtClean="0">
                <a:solidFill>
                  <a:schemeClr val="lt1"/>
                </a:solidFill>
              </a:rPr>
              <a:t>MASYARAKAT</a:t>
            </a:r>
            <a:endParaRPr lang="en-US" sz="2000" b="1" dirty="0">
              <a:solidFill>
                <a:schemeClr val="lt1"/>
              </a:solidFill>
            </a:endParaRPr>
          </a:p>
        </p:txBody>
      </p:sp>
      <p:cxnSp>
        <p:nvCxnSpPr>
          <p:cNvPr id="60" name="Straight Arrow Connector 59"/>
          <p:cNvCxnSpPr>
            <a:stCxn id="10" idx="2"/>
          </p:cNvCxnSpPr>
          <p:nvPr/>
        </p:nvCxnSpPr>
        <p:spPr>
          <a:xfrm flipH="1">
            <a:off x="1447800" y="4648200"/>
            <a:ext cx="1447800" cy="381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2"/>
          </p:cNvCxnSpPr>
          <p:nvPr/>
        </p:nvCxnSpPr>
        <p:spPr>
          <a:xfrm>
            <a:off x="2895600" y="4648200"/>
            <a:ext cx="1029822" cy="381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339" y="381000"/>
            <a:ext cx="7765321" cy="13263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2800" dirty="0" smtClean="0"/>
              <a:t>CIRI-CIRI PERADILAN BERSIH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38" y="1707321"/>
            <a:ext cx="7765321" cy="51664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id-ID" sz="2400" dirty="0" smtClean="0"/>
          </a:p>
          <a:p>
            <a:pPr marL="0" indent="0" algn="just">
              <a:buNone/>
            </a:pPr>
            <a:r>
              <a:rPr lang="en-US" sz="2400" dirty="0" smtClean="0"/>
              <a:t>     </a:t>
            </a:r>
            <a:r>
              <a:rPr lang="en-US" sz="2000" dirty="0" err="1" smtClean="0"/>
              <a:t>Peradilan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id-ID" sz="2000" dirty="0"/>
              <a:t> peradilan yang   </a:t>
            </a:r>
            <a:r>
              <a:rPr lang="id-ID" sz="2000" dirty="0" smtClean="0"/>
              <a:t>bebas dan tdk memihak yang kemudian </a:t>
            </a:r>
            <a:r>
              <a:rPr lang="id-ID" sz="2000" i="1" dirty="0" smtClean="0"/>
              <a:t>Fair Trial </a:t>
            </a:r>
            <a:r>
              <a:rPr lang="id-ID" sz="2000" dirty="0" smtClean="0"/>
              <a:t>dijalankan dengan </a:t>
            </a:r>
            <a:r>
              <a:rPr lang="id-ID" sz="2000" dirty="0"/>
              <a:t>memenuhi syarat-syarat hukum, hak </a:t>
            </a:r>
            <a:r>
              <a:rPr lang="id-ID" sz="2000" dirty="0" smtClean="0"/>
              <a:t>asasi manusia</a:t>
            </a:r>
            <a:r>
              <a:rPr lang="id-ID" sz="2000" dirty="0"/>
              <a:t>, moral dan etika.</a:t>
            </a: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/>
              <a:t>Syarat</a:t>
            </a:r>
            <a:r>
              <a:rPr lang="id-ID" sz="2000" dirty="0" smtClean="0"/>
              <a:t>-syarat h</a:t>
            </a:r>
            <a:r>
              <a:rPr lang="en-US" sz="2000" dirty="0" smtClean="0"/>
              <a:t>u</a:t>
            </a:r>
            <a:r>
              <a:rPr lang="id-ID" sz="2000" dirty="0" smtClean="0"/>
              <a:t>kum</a:t>
            </a:r>
            <a:r>
              <a:rPr lang="en-US" sz="2000" dirty="0" smtClean="0"/>
              <a:t> </a:t>
            </a:r>
            <a:r>
              <a:rPr lang="id-ID" sz="2000" dirty="0" smtClean="0"/>
              <a:t>adalah dilaksanakannya prinsip-prinsip hukum materiil dan formil</a:t>
            </a:r>
            <a:r>
              <a:rPr lang="en-GB" sz="2000" dirty="0" smtClean="0"/>
              <a:t>;</a:t>
            </a:r>
            <a:endParaRPr lang="id-ID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2000" dirty="0" smtClean="0"/>
              <a:t>Syarat-syarat</a:t>
            </a:r>
            <a:r>
              <a:rPr lang="en-US" sz="2000" dirty="0" smtClean="0"/>
              <a:t> </a:t>
            </a:r>
            <a:r>
              <a:rPr lang="id-ID" sz="2000" dirty="0" smtClean="0"/>
              <a:t>hak asasi manusia adalah dilaksanakannya prinsip </a:t>
            </a:r>
            <a:r>
              <a:rPr lang="id-ID" sz="2000" i="1" dirty="0" smtClean="0"/>
              <a:t>fair trial </a:t>
            </a:r>
            <a:r>
              <a:rPr lang="id-ID" sz="2000" dirty="0" smtClean="0"/>
              <a:t>(a</a:t>
            </a:r>
            <a:r>
              <a:rPr lang="en-US" sz="2000" dirty="0" err="1" smtClean="0"/>
              <a:t>ntara</a:t>
            </a:r>
            <a:r>
              <a:rPr lang="en-US" sz="2000" dirty="0" smtClean="0"/>
              <a:t> </a:t>
            </a:r>
            <a:r>
              <a:rPr lang="id-ID" sz="2000" dirty="0" smtClean="0"/>
              <a:t>l</a:t>
            </a:r>
            <a:r>
              <a:rPr lang="en-US" sz="2000" dirty="0" err="1" smtClean="0"/>
              <a:t>ain</a:t>
            </a:r>
            <a:r>
              <a:rPr lang="id-ID" sz="2000" dirty="0" smtClean="0"/>
              <a:t>: tanpa diskriminasi, mereka y</a:t>
            </a:r>
            <a:r>
              <a:rPr lang="en-US" sz="2000" dirty="0" smtClean="0"/>
              <a:t>an</a:t>
            </a:r>
            <a:r>
              <a:rPr lang="id-ID" sz="2000" dirty="0" smtClean="0"/>
              <a:t>g ditahan harus diadili lebih cepat, mudah di akses, dst)</a:t>
            </a:r>
            <a:r>
              <a:rPr lang="en-GB" sz="2000" dirty="0" smtClean="0"/>
              <a:t>;</a:t>
            </a:r>
            <a:endParaRPr lang="id-ID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2000" dirty="0" smtClean="0"/>
              <a:t>Syarat moral dan etika (kejujuran dan keadilan)</a:t>
            </a:r>
            <a:r>
              <a:rPr lang="en-GB" sz="2400" dirty="0"/>
              <a:t>.</a:t>
            </a:r>
            <a:r>
              <a:rPr lang="id-ID" sz="2400" dirty="0" smtClean="0"/>
              <a:t> 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0756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PENGAWASAN PERILAKU HAKIM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90641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7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PENGAWASAN </a:t>
            </a:r>
            <a:r>
              <a:rPr lang="id-ID" sz="4400" dirty="0"/>
              <a:t>EKSTERNAL (KY)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372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0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99439" y="102017"/>
            <a:ext cx="6121004" cy="812384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/>
              <a:t>KODE ETIK DAN PEDOMAN PERILAKU HAKIM</a:t>
            </a:r>
            <a:endParaRPr lang="id-ID" sz="2800" b="1" dirty="0"/>
          </a:p>
        </p:txBody>
      </p:sp>
      <p:sp>
        <p:nvSpPr>
          <p:cNvPr id="5" name="Oval 4"/>
          <p:cNvSpPr/>
          <p:nvPr/>
        </p:nvSpPr>
        <p:spPr>
          <a:xfrm>
            <a:off x="3423743" y="2743200"/>
            <a:ext cx="2244437" cy="1981200"/>
          </a:xfrm>
          <a:prstGeom prst="ellips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id-ID" sz="3100" b="1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10 Prinsip KEPPH</a:t>
            </a:r>
            <a:endParaRPr lang="id-ID" sz="3100" b="1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023099" y="1084358"/>
            <a:ext cx="1132609" cy="131616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ADIL</a:t>
            </a:r>
            <a:endParaRPr lang="id-ID" b="1" dirty="0"/>
          </a:p>
        </p:txBody>
      </p:sp>
      <p:sp>
        <p:nvSpPr>
          <p:cNvPr id="10" name="Oval 9"/>
          <p:cNvSpPr/>
          <p:nvPr/>
        </p:nvSpPr>
        <p:spPr>
          <a:xfrm>
            <a:off x="3865155" y="5078257"/>
            <a:ext cx="1428748" cy="164755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/>
              <a:t>BERTANGGUNG JAWAB</a:t>
            </a:r>
            <a:endParaRPr lang="id-ID" sz="1400" b="1" dirty="0"/>
          </a:p>
        </p:txBody>
      </p:sp>
      <p:sp>
        <p:nvSpPr>
          <p:cNvPr id="11" name="Oval 10"/>
          <p:cNvSpPr/>
          <p:nvPr/>
        </p:nvSpPr>
        <p:spPr>
          <a:xfrm>
            <a:off x="5740975" y="1253781"/>
            <a:ext cx="1132609" cy="13715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JUJUR</a:t>
            </a:r>
            <a:endParaRPr lang="id-ID" b="1" dirty="0"/>
          </a:p>
        </p:txBody>
      </p:sp>
      <p:sp>
        <p:nvSpPr>
          <p:cNvPr id="12" name="Oval 11"/>
          <p:cNvSpPr/>
          <p:nvPr/>
        </p:nvSpPr>
        <p:spPr>
          <a:xfrm>
            <a:off x="7154139" y="2175175"/>
            <a:ext cx="1194960" cy="15101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ARIF</a:t>
            </a:r>
          </a:p>
          <a:p>
            <a:pPr algn="ctr"/>
            <a:r>
              <a:rPr lang="id-ID" sz="1600" b="1" dirty="0" smtClean="0"/>
              <a:t>&amp;</a:t>
            </a:r>
          </a:p>
          <a:p>
            <a:pPr algn="ctr"/>
            <a:r>
              <a:rPr lang="id-ID" sz="1600" b="1" dirty="0" smtClean="0"/>
              <a:t>BIJAK</a:t>
            </a:r>
            <a:r>
              <a:rPr lang="en-US" sz="1600" b="1" dirty="0" smtClean="0"/>
              <a:t> </a:t>
            </a:r>
            <a:r>
              <a:rPr lang="id-ID" sz="1600" b="1" dirty="0" smtClean="0"/>
              <a:t>SANA</a:t>
            </a:r>
            <a:endParaRPr lang="id-ID" sz="1600" b="1" dirty="0"/>
          </a:p>
        </p:txBody>
      </p:sp>
      <p:sp>
        <p:nvSpPr>
          <p:cNvPr id="13" name="Oval 12"/>
          <p:cNvSpPr/>
          <p:nvPr/>
        </p:nvSpPr>
        <p:spPr>
          <a:xfrm>
            <a:off x="7216491" y="4197940"/>
            <a:ext cx="1132609" cy="15101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MAN</a:t>
            </a:r>
            <a:r>
              <a:rPr lang="en-US" sz="1600" b="1" dirty="0" smtClean="0"/>
              <a:t> </a:t>
            </a:r>
            <a:r>
              <a:rPr lang="id-ID" sz="1600" b="1" dirty="0" smtClean="0"/>
              <a:t>DIRI</a:t>
            </a:r>
            <a:endParaRPr lang="id-ID" sz="1600" b="1" dirty="0"/>
          </a:p>
        </p:txBody>
      </p:sp>
      <p:sp>
        <p:nvSpPr>
          <p:cNvPr id="14" name="Oval 13"/>
          <p:cNvSpPr/>
          <p:nvPr/>
        </p:nvSpPr>
        <p:spPr>
          <a:xfrm>
            <a:off x="5740975" y="5015362"/>
            <a:ext cx="1246913" cy="15101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INTEGRITAS TINGGI</a:t>
            </a:r>
            <a:endParaRPr lang="id-ID" b="1" dirty="0"/>
          </a:p>
        </p:txBody>
      </p:sp>
      <p:sp>
        <p:nvSpPr>
          <p:cNvPr id="21" name="Oval 20"/>
          <p:cNvSpPr/>
          <p:nvPr/>
        </p:nvSpPr>
        <p:spPr>
          <a:xfrm flipH="1">
            <a:off x="1913967" y="1121118"/>
            <a:ext cx="1389000" cy="144786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/>
              <a:t>PROFESIONAL</a:t>
            </a:r>
            <a:endParaRPr lang="id-ID" sz="1400" b="1" dirty="0"/>
          </a:p>
        </p:txBody>
      </p:sp>
      <p:sp>
        <p:nvSpPr>
          <p:cNvPr id="22" name="Oval 21"/>
          <p:cNvSpPr/>
          <p:nvPr/>
        </p:nvSpPr>
        <p:spPr>
          <a:xfrm flipH="1">
            <a:off x="567219" y="2254840"/>
            <a:ext cx="1132609" cy="15101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/>
              <a:t>REND</a:t>
            </a:r>
            <a:r>
              <a:rPr lang="en-GB" sz="1200" b="1" dirty="0" smtClean="0"/>
              <a:t>A</a:t>
            </a:r>
            <a:r>
              <a:rPr lang="id-ID" sz="1200" b="1" dirty="0" smtClean="0"/>
              <a:t>H HATI</a:t>
            </a:r>
            <a:endParaRPr lang="id-ID" sz="1200" b="1" dirty="0"/>
          </a:p>
        </p:txBody>
      </p:sp>
      <p:sp>
        <p:nvSpPr>
          <p:cNvPr id="23" name="Oval 22"/>
          <p:cNvSpPr/>
          <p:nvPr/>
        </p:nvSpPr>
        <p:spPr>
          <a:xfrm flipH="1">
            <a:off x="807168" y="4323184"/>
            <a:ext cx="1132609" cy="15101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DISIP</a:t>
            </a:r>
            <a:endParaRPr lang="en-US" sz="1600" b="1" dirty="0" smtClean="0"/>
          </a:p>
          <a:p>
            <a:pPr algn="ctr"/>
            <a:r>
              <a:rPr lang="id-ID" sz="1600" b="1" dirty="0" smtClean="0"/>
              <a:t>LIN TINGGI</a:t>
            </a:r>
            <a:endParaRPr lang="id-ID" sz="1600" b="1" dirty="0"/>
          </a:p>
        </p:txBody>
      </p:sp>
      <p:sp>
        <p:nvSpPr>
          <p:cNvPr id="24" name="Oval 23"/>
          <p:cNvSpPr/>
          <p:nvPr/>
        </p:nvSpPr>
        <p:spPr>
          <a:xfrm flipH="1">
            <a:off x="2156114" y="5015362"/>
            <a:ext cx="1132609" cy="15101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HARGA DIRI</a:t>
            </a:r>
            <a:endParaRPr lang="id-ID" b="1" dirty="0"/>
          </a:p>
        </p:txBody>
      </p:sp>
      <p:sp>
        <p:nvSpPr>
          <p:cNvPr id="29" name="Right Arrow 28"/>
          <p:cNvSpPr/>
          <p:nvPr/>
        </p:nvSpPr>
        <p:spPr>
          <a:xfrm rot="686018">
            <a:off x="5288973" y="1371601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ight Arrow 29"/>
          <p:cNvSpPr/>
          <p:nvPr/>
        </p:nvSpPr>
        <p:spPr>
          <a:xfrm rot="1258681">
            <a:off x="6961910" y="1911927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Right Arrow 30"/>
          <p:cNvSpPr/>
          <p:nvPr/>
        </p:nvSpPr>
        <p:spPr>
          <a:xfrm rot="5933965">
            <a:off x="7994073" y="3723410"/>
            <a:ext cx="471054" cy="39485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ight Arrow 31"/>
          <p:cNvSpPr/>
          <p:nvPr/>
        </p:nvSpPr>
        <p:spPr>
          <a:xfrm rot="8679189">
            <a:off x="7086601" y="5638799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ight Arrow 32"/>
          <p:cNvSpPr/>
          <p:nvPr/>
        </p:nvSpPr>
        <p:spPr>
          <a:xfrm rot="10305622">
            <a:off x="5413663" y="6049615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Arrow 33"/>
          <p:cNvSpPr/>
          <p:nvPr/>
        </p:nvSpPr>
        <p:spPr>
          <a:xfrm rot="20913982" flipV="1">
            <a:off x="3512128" y="1371601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 rot="20341319" flipV="1">
            <a:off x="1438624" y="1819775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ight Arrow 35"/>
          <p:cNvSpPr/>
          <p:nvPr/>
        </p:nvSpPr>
        <p:spPr>
          <a:xfrm rot="15666035" flipV="1">
            <a:off x="901251" y="3852782"/>
            <a:ext cx="471054" cy="39485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Right Arrow 36"/>
          <p:cNvSpPr/>
          <p:nvPr/>
        </p:nvSpPr>
        <p:spPr>
          <a:xfrm rot="12920811" flipV="1">
            <a:off x="1714500" y="5638799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ight Arrow 37"/>
          <p:cNvSpPr/>
          <p:nvPr/>
        </p:nvSpPr>
        <p:spPr>
          <a:xfrm rot="11294378" flipV="1">
            <a:off x="3387438" y="6049615"/>
            <a:ext cx="353291" cy="52647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9902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penegakan</a:t>
            </a:r>
            <a:r>
              <a:rPr lang="en-US" sz="2400" dirty="0" smtClean="0"/>
              <a:t> KEPPH,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MA </a:t>
            </a:r>
            <a:r>
              <a:rPr lang="en-US" sz="2400" dirty="0" err="1" smtClean="0"/>
              <a:t>dan</a:t>
            </a:r>
            <a:r>
              <a:rPr lang="en-US" sz="2400" dirty="0" smtClean="0"/>
              <a:t> KY </a:t>
            </a:r>
            <a:r>
              <a:rPr lang="en-US" sz="2400" dirty="0" err="1" smtClean="0"/>
              <a:t>Nomor</a:t>
            </a:r>
            <a:r>
              <a:rPr lang="en-US" sz="2400" dirty="0" smtClean="0"/>
              <a:t> : 02/PB/MA/IX/2012–</a:t>
            </a:r>
            <a:r>
              <a:rPr lang="en-US" sz="2400" dirty="0" err="1" smtClean="0"/>
              <a:t>Nomor</a:t>
            </a:r>
            <a:r>
              <a:rPr lang="en-US" sz="2400" dirty="0" smtClean="0"/>
              <a:t> : 02/PB/P.KY/09/2012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Panduan</a:t>
            </a:r>
            <a:r>
              <a:rPr lang="en-US" sz="2400" dirty="0" smtClean="0"/>
              <a:t> </a:t>
            </a:r>
            <a:r>
              <a:rPr lang="en-US" sz="2400" dirty="0" err="1" smtClean="0"/>
              <a:t>Penegakan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Etik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Hakim.</a:t>
            </a:r>
          </a:p>
          <a:p>
            <a:pPr algn="just"/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acuan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menegakkan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Etik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Hakim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KEPPH.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PENEGAKAN KODE ETIK DAN PEDOMAN PERILAKU HAKIM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10490" cy="609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AKIBAT PELANGGARAN KEPPH,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REKOMENDASI DAN SANKSI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075955"/>
              </p:ext>
            </p:extLst>
          </p:nvPr>
        </p:nvGraphicFramePr>
        <p:xfrm>
          <a:off x="447645" y="20574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Sanksi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d-ID" sz="1200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ingan</a:t>
                      </a:r>
                      <a:r>
                        <a:rPr lang="id-ID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d-ID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Sanksi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d-ID" sz="12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edang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d-ID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Sanksi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erat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d-ID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eguran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lisan</a:t>
                      </a:r>
                      <a:r>
                        <a:rPr lang="id-ID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id-ID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eguran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tertulis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  <a:endParaRPr lang="id-ID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ernyataan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puas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secara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tertulis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id-ID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enundaan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kenaikan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gaji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berkala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paling lama 1 (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satu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tahun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  <a:endParaRPr lang="id-ID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enurunan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gaji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sebesar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1 (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satu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) kali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kenaikan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gaji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berkala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paling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lama 1 (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satu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tahun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  <a:endParaRPr lang="id-ID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enundaan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kenaikan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pangkat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paling lama 1(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satu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)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tahun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; </a:t>
                      </a:r>
                      <a:endParaRPr lang="id-ID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akim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nonpalu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paling lama 6 (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enam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bulan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id-ID" sz="1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lvl="0" indent="-266700">
                        <a:spcBef>
                          <a:spcPts val="0"/>
                        </a:spcBef>
                        <a:spcAft>
                          <a:spcPts val="1800"/>
                        </a:spcAft>
                        <a:buClr>
                          <a:srgbClr val="FFC000"/>
                        </a:buClr>
                        <a:buSzPct val="90000"/>
                        <a:buFont typeface="+mj-lt"/>
                        <a:buNone/>
                      </a:pPr>
                      <a:r>
                        <a:rPr lang="id-ID" sz="1200" b="1" dirty="0" smtClean="0">
                          <a:solidFill>
                            <a:srgbClr val="FF0000"/>
                          </a:solidFill>
                        </a:rPr>
                        <a:t>1. P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embebasan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jabatan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struktural</a:t>
                      </a:r>
                      <a:r>
                        <a:rPr lang="id-ID" sz="1200" b="1" dirty="0" smtClean="0">
                          <a:solidFill>
                            <a:srgbClr val="FF0000"/>
                          </a:solidFill>
                        </a:rPr>
                        <a:t>; </a:t>
                      </a:r>
                    </a:p>
                    <a:p>
                      <a:pPr marL="266700" lvl="0" indent="-266700">
                        <a:spcBef>
                          <a:spcPts val="1200"/>
                        </a:spcBef>
                        <a:buClr>
                          <a:srgbClr val="FFC000"/>
                        </a:buClr>
                        <a:buSzPct val="90000"/>
                        <a:buFont typeface="+mj-lt"/>
                        <a:buNone/>
                      </a:pPr>
                      <a:r>
                        <a:rPr lang="id-ID" sz="1200" b="1" dirty="0" smtClean="0">
                          <a:solidFill>
                            <a:srgbClr val="FF0000"/>
                          </a:solidFill>
                        </a:rPr>
                        <a:t>2. H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akim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nonpalu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lebih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6 (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enam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bulan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sampai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2 (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dua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tahun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;</a:t>
                      </a:r>
                      <a:endParaRPr lang="id-ID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66700" lvl="0" indent="-266700">
                        <a:spcBef>
                          <a:spcPts val="1200"/>
                        </a:spcBef>
                        <a:buClr>
                          <a:srgbClr val="FFC000"/>
                        </a:buClr>
                        <a:buSzPct val="90000"/>
                        <a:buFont typeface="+mj-lt"/>
                        <a:buNone/>
                      </a:pPr>
                      <a:r>
                        <a:rPr lang="id-ID" sz="1200" b="1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r>
                        <a:rPr lang="id-ID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d-ID" sz="1200" b="1" baseline="0" dirty="0" err="1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emberhentian sementara;</a:t>
                      </a:r>
                      <a:endParaRPr lang="id-ID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66700" lvl="0" indent="-266700">
                        <a:spcBef>
                          <a:spcPts val="600"/>
                        </a:spcBef>
                        <a:buClr>
                          <a:srgbClr val="FFC000"/>
                        </a:buClr>
                        <a:buSzPct val="90000"/>
                        <a:buFont typeface="+mj-lt"/>
                        <a:buNone/>
                      </a:pPr>
                      <a:r>
                        <a:rPr lang="id-ID" sz="1200" b="1" dirty="0" smtClean="0">
                          <a:solidFill>
                            <a:srgbClr val="FF0000"/>
                          </a:solidFill>
                        </a:rPr>
                        <a:t>4. </a:t>
                      </a:r>
                      <a:r>
                        <a:rPr lang="id-ID" sz="1200" b="1" dirty="0" err="1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emberhentian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tetap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hak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pensiun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; </a:t>
                      </a:r>
                      <a:endParaRPr lang="id-ID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66700" lvl="0" indent="-266700">
                        <a:spcBef>
                          <a:spcPts val="1200"/>
                        </a:spcBef>
                        <a:buClr>
                          <a:srgbClr val="FFC000"/>
                        </a:buClr>
                        <a:buSzPct val="90000"/>
                        <a:buFont typeface="+mj-lt"/>
                        <a:buNone/>
                      </a:pPr>
                      <a:r>
                        <a:rPr lang="id-ID" sz="1200" b="1" dirty="0" smtClean="0">
                          <a:solidFill>
                            <a:srgbClr val="FF0000"/>
                          </a:solidFill>
                        </a:rPr>
                        <a:t>5. </a:t>
                      </a:r>
                      <a:r>
                        <a:rPr lang="id-ID" sz="1200" b="1" dirty="0" err="1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emberhentian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tetap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hormat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1200" b="1" dirty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MA menjatuhkan sanksi terhadap Hakim yang melakukan pelanggaran Kode Etik Pedoman dan/atau Perilaku Hakim yang diusulkan oleh Komisi Yudisial dalam waktu paling lama 60 (enam puluh) hari terhitung sejak tanggal usulan diterim</a:t>
                      </a:r>
                      <a:r>
                        <a:rPr lang="id-ID" sz="1200" b="1" dirty="0" smtClean="0">
                          <a:solidFill>
                            <a:srgbClr val="002060"/>
                          </a:solidFill>
                        </a:rPr>
                        <a:t>a oleh MA</a:t>
                      </a:r>
                      <a:endParaRPr lang="id-ID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1219200"/>
            <a:ext cx="82104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Berdasarkan</a:t>
            </a:r>
            <a:r>
              <a:rPr lang="en-US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d-ID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ketentuan psl 22D ayat (1) </a:t>
            </a:r>
            <a:r>
              <a:rPr lang="en-US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UU N</a:t>
            </a:r>
            <a:r>
              <a:rPr lang="id-ID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n-GB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18 </a:t>
            </a:r>
            <a:r>
              <a:rPr lang="en-US" sz="1400" dirty="0" err="1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Tahun</a:t>
            </a:r>
            <a:r>
              <a:rPr lang="en-US" sz="1400" dirty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2011 </a:t>
            </a:r>
            <a:r>
              <a:rPr lang="id-ID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bahwa pelanggaran KEPPH yang dinyatakan terbukti, KY mengusulkan penjatuhan sanksi. </a:t>
            </a:r>
          </a:p>
          <a:p>
            <a:pPr algn="just"/>
            <a:r>
              <a:rPr lang="id-ID" sz="1400" dirty="0" smtClean="0">
                <a:effectLst>
                  <a:outerShdw blurRad="50800" dist="38100" dir="2700000" algn="tl" rotWithShape="0">
                    <a:schemeClr val="bg1">
                      <a:alpha val="69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Sedangkan ayat (2) menjelaskan tentang jenis2 sanksi sbb :       </a:t>
            </a:r>
            <a:endParaRPr lang="en-US" sz="1400" dirty="0">
              <a:effectLst>
                <a:outerShdw blurRad="50800" dist="38100" dir="2700000" algn="tl" rotWithShape="0">
                  <a:schemeClr val="bg1">
                    <a:alpha val="69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6880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10490" cy="609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MAJELIS KEHORMATAN HAKIM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127734"/>
            <a:ext cx="9067800" cy="4958866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53975" indent="28575" algn="just">
              <a:lnSpc>
                <a:spcPct val="170000"/>
              </a:lnSpc>
              <a:buNone/>
              <a:defRPr/>
            </a:pPr>
            <a:r>
              <a:rPr lang="en-US" sz="4800" b="1" dirty="0" err="1" smtClean="0"/>
              <a:t>Berdasakan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ketentuan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pasal</a:t>
            </a:r>
            <a:r>
              <a:rPr lang="en-US" sz="4800" b="1" dirty="0" smtClean="0"/>
              <a:t> 22 F UU </a:t>
            </a:r>
            <a:r>
              <a:rPr lang="en-US" sz="4800" b="1" dirty="0" err="1" smtClean="0"/>
              <a:t>Nomor</a:t>
            </a:r>
            <a:r>
              <a:rPr lang="en-US" sz="4800" b="1" dirty="0" smtClean="0"/>
              <a:t> 18 </a:t>
            </a:r>
            <a:r>
              <a:rPr lang="en-US" sz="4800" b="1" dirty="0" err="1" smtClean="0"/>
              <a:t>Tahun</a:t>
            </a:r>
            <a:r>
              <a:rPr lang="en-US" sz="4800" b="1" dirty="0" smtClean="0"/>
              <a:t> 2011 </a:t>
            </a:r>
            <a:r>
              <a:rPr lang="en-US" sz="4800" b="1" dirty="0" err="1" smtClean="0"/>
              <a:t>tentang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Perubahan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Atas</a:t>
            </a:r>
            <a:r>
              <a:rPr lang="en-US" sz="4800" b="1" dirty="0" smtClean="0"/>
              <a:t> UU </a:t>
            </a:r>
            <a:r>
              <a:rPr lang="en-US" sz="4800" b="1" dirty="0" err="1" smtClean="0"/>
              <a:t>Nomor</a:t>
            </a:r>
            <a:r>
              <a:rPr lang="en-US" sz="4800" b="1" dirty="0" smtClean="0"/>
              <a:t> 22 </a:t>
            </a:r>
            <a:r>
              <a:rPr lang="en-US" sz="4800" b="1" dirty="0" err="1" smtClean="0"/>
              <a:t>Tahun</a:t>
            </a:r>
            <a:r>
              <a:rPr lang="en-US" sz="4800" b="1" dirty="0" smtClean="0"/>
              <a:t> 2004 </a:t>
            </a:r>
            <a:r>
              <a:rPr lang="en-US" sz="4800" b="1" dirty="0" err="1" smtClean="0"/>
              <a:t>tentang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Komisi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Yudisial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ditentukan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bahwa</a:t>
            </a:r>
            <a:r>
              <a:rPr lang="en-US" sz="4800" b="1" dirty="0" smtClean="0"/>
              <a:t> :</a:t>
            </a:r>
            <a:endParaRPr lang="en-US" sz="4800" b="1" dirty="0"/>
          </a:p>
          <a:p>
            <a:pPr marL="539496" indent="-457200">
              <a:lnSpc>
                <a:spcPct val="170000"/>
              </a:lnSpc>
              <a:buFont typeface="Wingdings 2"/>
              <a:buAutoNum type="arabicParenBoth"/>
              <a:defRPr/>
            </a:pPr>
            <a:r>
              <a:rPr lang="id-ID" sz="4800" dirty="0"/>
              <a:t>Sanksi berat berupa pemberhentian tetap tidak dengan hormat sebagaimana dimaksud dalam Pasal 22D ayat (2) huruf c angka </a:t>
            </a:r>
            <a:r>
              <a:rPr lang="id-ID" sz="4800" dirty="0" smtClean="0"/>
              <a:t>4</a:t>
            </a:r>
            <a:r>
              <a:rPr lang="en-GB" sz="4800" dirty="0" smtClean="0"/>
              <a:t> </a:t>
            </a:r>
            <a:r>
              <a:rPr lang="id-ID" sz="4800" dirty="0" smtClean="0"/>
              <a:t>dan </a:t>
            </a:r>
            <a:r>
              <a:rPr lang="id-ID" sz="4800" dirty="0"/>
              <a:t>angka 5) diusulkan Komisi Yudisial kepada Majelis Kehormatan </a:t>
            </a:r>
            <a:r>
              <a:rPr lang="id-ID" sz="4800" dirty="0" smtClean="0"/>
              <a:t>Hakim</a:t>
            </a:r>
            <a:r>
              <a:rPr lang="en-GB" sz="4800" dirty="0" smtClean="0"/>
              <a:t>;</a:t>
            </a:r>
            <a:endParaRPr lang="en-US" sz="4800" dirty="0"/>
          </a:p>
          <a:p>
            <a:pPr marL="539496" indent="-457200">
              <a:lnSpc>
                <a:spcPct val="170000"/>
              </a:lnSpc>
              <a:buFont typeface="Wingdings 2"/>
              <a:buAutoNum type="arabicParenBoth"/>
              <a:defRPr/>
            </a:pPr>
            <a:r>
              <a:rPr lang="id-ID" sz="4800" dirty="0"/>
              <a:t>Majelis Kehormatan Hakim sebagaimana dimaksud pada ayat (1) terdiri atas 4 (empat) orang anggota Komisi Yudisial dan 3 (tiga) orang hakim </a:t>
            </a:r>
            <a:r>
              <a:rPr lang="id-ID" sz="4800" dirty="0" smtClean="0"/>
              <a:t>agung</a:t>
            </a:r>
            <a:r>
              <a:rPr lang="en-GB" sz="4800" dirty="0" smtClean="0"/>
              <a:t>;</a:t>
            </a:r>
            <a:endParaRPr lang="en-US" sz="4800" dirty="0"/>
          </a:p>
          <a:p>
            <a:pPr marL="539496" indent="-457200">
              <a:lnSpc>
                <a:spcPct val="170000"/>
              </a:lnSpc>
              <a:buFont typeface="Wingdings 2"/>
              <a:buAutoNum type="arabicParenBoth"/>
              <a:defRPr/>
            </a:pPr>
            <a:r>
              <a:rPr lang="id-ID" sz="4800" dirty="0"/>
              <a:t>Majelis Kehormatan Hakim memeriksa dan memutus adanya dugaan pelanggaran Kode Etik dan/atau Pedoman Perilaku Hakim yang diusulkan oleh Komisi Yudisial atau Mahkamah Agung dalam waktu paling lama 60 (enam puluh) hari terhitung sejak tanggal usulan </a:t>
            </a:r>
            <a:r>
              <a:rPr lang="id-ID" sz="4800" dirty="0" smtClean="0"/>
              <a:t>diterima</a:t>
            </a:r>
            <a:r>
              <a:rPr lang="en-GB" sz="4800" dirty="0" smtClean="0"/>
              <a:t>;</a:t>
            </a:r>
            <a:endParaRPr lang="en-US" sz="4800" dirty="0"/>
          </a:p>
          <a:p>
            <a:pPr marL="539496" indent="-457200">
              <a:lnSpc>
                <a:spcPct val="170000"/>
              </a:lnSpc>
              <a:buFont typeface="Wingdings 2"/>
              <a:buAutoNum type="arabicParenBoth"/>
              <a:defRPr/>
            </a:pPr>
            <a:r>
              <a:rPr lang="id-ID" sz="4800" dirty="0"/>
              <a:t>Keputusan Majelis Kehormatan Hakim sebagaimana dimaksud pada ayat (3) diambil secara musyawarah dan mufakat dan apabila tidak tercapai keputusan diambil melalui suara </a:t>
            </a:r>
            <a:r>
              <a:rPr lang="id-ID" sz="4800" dirty="0" smtClean="0"/>
              <a:t>terbanyak</a:t>
            </a:r>
            <a:r>
              <a:rPr lang="en-GB" sz="4800" dirty="0" smtClean="0"/>
              <a:t>;</a:t>
            </a:r>
            <a:endParaRPr lang="en-US" sz="4800" dirty="0"/>
          </a:p>
          <a:p>
            <a:pPr marL="539496" indent="-457200">
              <a:lnSpc>
                <a:spcPct val="170000"/>
              </a:lnSpc>
              <a:buFont typeface="Wingdings 2"/>
              <a:buAutoNum type="arabicParenBoth"/>
              <a:defRPr/>
            </a:pPr>
            <a:r>
              <a:rPr lang="id-ID" sz="4800" dirty="0"/>
              <a:t>Mahkamah Agung wajib melaksanakan keputusan Majelis Kehormatan Hakim dalam waktu paling lama 30 (tiga puluh) hari terhitung sejak tanggal diucapkan keputusan Majelis Kehormatan Hakim.</a:t>
            </a:r>
            <a:endParaRPr lang="en-US" sz="4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204404"/>
            <a:ext cx="82104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indent="-33338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MKH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lembaga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persidangan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hoc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dibentuk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memeriksa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memutus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 </a:t>
            </a:r>
            <a:r>
              <a:rPr 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Pedoman </a:t>
            </a: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erilaku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957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609600"/>
            <a:ext cx="8210490" cy="990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PEMBENTUKAN MAJELIS KEHORMATAN HAKIM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090" y="1676400"/>
            <a:ext cx="8229600" cy="4038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600"/>
              </a:spcBef>
              <a:buSzPct val="80000"/>
              <a:buNone/>
              <a:defRPr/>
            </a:pP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membentuk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MKH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Cara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Pengambilan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MKH </a:t>
            </a:r>
            <a:r>
              <a:rPr lang="en-US" sz="1800" b="1" dirty="0" err="1"/>
              <a:t>telah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diterbitkan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Mahkamah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Agung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Komisi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Yudisial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04/PB/MA/IX/2012 –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04/PB/P.KY/09/2012</a:t>
            </a:r>
          </a:p>
          <a:p>
            <a:pPr marL="82550" indent="0" algn="just">
              <a:spcBef>
                <a:spcPts val="600"/>
              </a:spcBef>
              <a:buSzPct val="80000"/>
              <a:buNone/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indent="0" algn="just">
              <a:spcBef>
                <a:spcPts val="600"/>
              </a:spcBef>
              <a:buSzPct val="80000"/>
              <a:buNone/>
              <a:defRPr/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Keanggotaan 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MKH terdiri atas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15888" indent="-33338" algn="just">
              <a:spcBef>
                <a:spcPts val="600"/>
              </a:spcBef>
              <a:buSzPct val="80000"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orang Hakim Agung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5888" indent="-33338" algn="just">
              <a:spcBef>
                <a:spcPts val="600"/>
              </a:spcBef>
              <a:buSzPct val="80000"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orang Anggota Komisi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Yudisial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5888" indent="-33338" algn="just">
              <a:spcBef>
                <a:spcPts val="600"/>
              </a:spcBef>
              <a:buSzPct val="80000"/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600"/>
              </a:spcBef>
              <a:buSzPct val="80000"/>
              <a:buNone/>
              <a:defRPr/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 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MKH bukan merupakan anggota Tim Pemeriksa yang melakukan pemeriksaan langsung terhadap dugaan pelanggaran Kode Etik dan Pedoman Perilaku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Hakim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28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id-ID" dirty="0"/>
          </a:p>
          <a:p>
            <a:pPr algn="just"/>
            <a:r>
              <a:rPr lang="en-US" dirty="0" err="1"/>
              <a:t>Integritas</a:t>
            </a:r>
            <a:r>
              <a:rPr lang="en-US" dirty="0"/>
              <a:t> :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keteguhan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tergoyahkan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keyakinan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 err="1"/>
              <a:t>Dalam</a:t>
            </a:r>
            <a:r>
              <a:rPr lang="en-US" dirty="0"/>
              <a:t> KBBI </a:t>
            </a:r>
            <a:r>
              <a:rPr lang="en-US" dirty="0" err="1"/>
              <a:t>Integritas</a:t>
            </a:r>
            <a:r>
              <a:rPr lang="en-US" dirty="0"/>
              <a:t> ; </a:t>
            </a:r>
            <a:r>
              <a:rPr lang="en-US" dirty="0" err="1"/>
              <a:t>mutu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memancarkan</a:t>
            </a:r>
            <a:r>
              <a:rPr lang="en-US" dirty="0"/>
              <a:t> </a:t>
            </a:r>
            <a:r>
              <a:rPr lang="en-US" dirty="0" err="1"/>
              <a:t>kewibawaan</a:t>
            </a:r>
            <a:r>
              <a:rPr lang="en-US" dirty="0"/>
              <a:t>, </a:t>
            </a:r>
            <a:r>
              <a:rPr lang="en-US" dirty="0" err="1"/>
              <a:t>kejujuran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kejujuran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 err="1"/>
              <a:t>Ciri</a:t>
            </a:r>
            <a:r>
              <a:rPr lang="en-US" dirty="0"/>
              <a:t> orang yang </a:t>
            </a:r>
            <a:r>
              <a:rPr lang="en-US" dirty="0" err="1"/>
              <a:t>berintegritas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satunya</a:t>
            </a:r>
            <a:r>
              <a:rPr lang="en-US" dirty="0"/>
              <a:t> kata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yang kata-</a:t>
            </a:r>
            <a:r>
              <a:rPr lang="en-US" dirty="0" err="1"/>
              <a:t>katanya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80191"/>
            <a:ext cx="661416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200" dirty="0" smtClean="0"/>
              <a:t>INTEGRITAS HAKIM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2145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UUD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.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psl</a:t>
            </a:r>
            <a:r>
              <a:rPr lang="en-US" dirty="0" smtClean="0"/>
              <a:t> 24  </a:t>
            </a:r>
          </a:p>
          <a:p>
            <a:pPr marL="109728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disebutkan</a:t>
            </a:r>
            <a:r>
              <a:rPr lang="en-US" dirty="0" smtClean="0"/>
              <a:t> “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  </a:t>
            </a:r>
          </a:p>
          <a:p>
            <a:pPr marL="109728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badan-badan</a:t>
            </a:r>
            <a:r>
              <a:rPr lang="en-US" dirty="0" smtClean="0"/>
              <a:t> </a:t>
            </a:r>
          </a:p>
          <a:p>
            <a:pPr marL="109728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peradilan</a:t>
            </a:r>
            <a:r>
              <a:rPr lang="en-US" dirty="0" smtClean="0"/>
              <a:t>”</a:t>
            </a:r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/>
              <a:t> </a:t>
            </a:r>
            <a:r>
              <a:rPr lang="en-US" dirty="0" smtClean="0"/>
              <a:t>UUD 1945,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Psl</a:t>
            </a:r>
            <a:r>
              <a:rPr lang="en-US" dirty="0" smtClean="0"/>
              <a:t> 24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/>
              <a:t>kehakiman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menyelenggara-kan</a:t>
            </a:r>
            <a:r>
              <a:rPr lang="en-US" dirty="0" smtClean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PENDAHULUAN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45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Berdasarkan </a:t>
            </a:r>
            <a:r>
              <a:rPr lang="id-ID" i="1" dirty="0" smtClean="0"/>
              <a:t>survey</a:t>
            </a:r>
            <a:r>
              <a:rPr lang="id-ID" dirty="0" smtClean="0"/>
              <a:t> yang dilakukan oleh KY bekerjasama dengan UI ternyata kepercayaan publik masih rendah</a:t>
            </a:r>
            <a:r>
              <a:rPr lang="en-GB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2016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hakim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di </a:t>
            </a:r>
            <a:r>
              <a:rPr lang="en-US" dirty="0" err="1"/>
              <a:t>Jawa</a:t>
            </a:r>
            <a:r>
              <a:rPr lang="en-US" dirty="0"/>
              <a:t> Barat </a:t>
            </a:r>
            <a:r>
              <a:rPr lang="en-US" dirty="0" err="1"/>
              <a:t>indek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6,5 di </a:t>
            </a:r>
            <a:r>
              <a:rPr lang="en-US" dirty="0" err="1"/>
              <a:t>Jawa</a:t>
            </a:r>
            <a:r>
              <a:rPr lang="en-US" dirty="0"/>
              <a:t> Tengah 7,6 </a:t>
            </a:r>
            <a:r>
              <a:rPr lang="en-US" dirty="0" err="1"/>
              <a:t>dan</a:t>
            </a:r>
            <a:r>
              <a:rPr lang="en-US" dirty="0"/>
              <a:t> Sulawesi Utara </a:t>
            </a:r>
            <a:r>
              <a:rPr lang="en-US" dirty="0" smtClean="0"/>
              <a:t>7,7.</a:t>
            </a:r>
            <a:endParaRPr lang="id-ID" dirty="0"/>
          </a:p>
          <a:p>
            <a:pPr algn="just"/>
            <a:r>
              <a:rPr lang="en-US" dirty="0" err="1"/>
              <a:t>Indek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ideal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8,1 s/d  9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target KY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smtClean="0"/>
              <a:t>2019.</a:t>
            </a:r>
            <a:endParaRPr lang="id-ID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6,1 s/d 7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, 7,1 s/d 8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, 8,1 </a:t>
            </a:r>
            <a:r>
              <a:rPr lang="en-US" dirty="0"/>
              <a:t>s/d 9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9,1 s/d 10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172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2800" dirty="0" smtClean="0"/>
              <a:t>KEPERCAYAAN PUBLIK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937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000" dirty="0"/>
              <a:t>Program </a:t>
            </a:r>
            <a:r>
              <a:rPr lang="en-US" sz="2000" dirty="0" err="1"/>
              <a:t>Penguatan</a:t>
            </a:r>
            <a:r>
              <a:rPr lang="en-US" sz="2000" dirty="0"/>
              <a:t> </a:t>
            </a:r>
            <a:r>
              <a:rPr lang="en-US" sz="2000" dirty="0" err="1"/>
              <a:t>Integritas</a:t>
            </a:r>
            <a:r>
              <a:rPr lang="en-US" sz="2000" dirty="0"/>
              <a:t> Hakim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program </a:t>
            </a:r>
            <a:r>
              <a:rPr lang="en-US" sz="2000" dirty="0" err="1"/>
              <a:t>Komisi</a:t>
            </a:r>
            <a:r>
              <a:rPr lang="en-US" sz="2000" dirty="0"/>
              <a:t> </a:t>
            </a:r>
            <a:r>
              <a:rPr lang="en-US" sz="2000" dirty="0" err="1"/>
              <a:t>Yudisial</a:t>
            </a:r>
            <a:r>
              <a:rPr lang="en-US" sz="2000" dirty="0"/>
              <a:t> yang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2016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kali </a:t>
            </a:r>
            <a:r>
              <a:rPr lang="en-US" sz="2000" dirty="0" err="1"/>
              <a:t>dilaksanakan</a:t>
            </a:r>
            <a:r>
              <a:rPr lang="en-US" sz="2000" dirty="0"/>
              <a:t> di </a:t>
            </a:r>
            <a:r>
              <a:rPr lang="en-US" sz="2000" dirty="0" err="1"/>
              <a:t>Jawa</a:t>
            </a:r>
            <a:r>
              <a:rPr lang="en-US" sz="2000" dirty="0"/>
              <a:t> Tengah, </a:t>
            </a:r>
            <a:r>
              <a:rPr lang="en-US" sz="2000" dirty="0" err="1"/>
              <a:t>Jawa</a:t>
            </a:r>
            <a:r>
              <a:rPr lang="en-US" sz="2000" dirty="0"/>
              <a:t> Barat, Sulawesi Utara. </a:t>
            </a:r>
            <a:r>
              <a:rPr lang="en-US" sz="2000" dirty="0" err="1"/>
              <a:t>Berlanjut</a:t>
            </a:r>
            <a:r>
              <a:rPr lang="en-US" sz="2000" dirty="0"/>
              <a:t> di Nusa Tenggara Barat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Jawa</a:t>
            </a:r>
            <a:r>
              <a:rPr lang="en-US" sz="2000" dirty="0"/>
              <a:t> </a:t>
            </a:r>
            <a:r>
              <a:rPr lang="en-US" sz="2000" dirty="0" err="1" smtClean="0"/>
              <a:t>Timur</a:t>
            </a:r>
            <a:r>
              <a:rPr lang="en-US" sz="2000" dirty="0"/>
              <a:t>;</a:t>
            </a:r>
            <a:endParaRPr lang="id-ID" sz="2000" dirty="0"/>
          </a:p>
          <a:p>
            <a:pPr algn="just"/>
            <a:r>
              <a:rPr lang="en-US" sz="2000" dirty="0"/>
              <a:t>Program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menitikberatkan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penguatan</a:t>
            </a:r>
            <a:r>
              <a:rPr lang="en-US" sz="2000" dirty="0"/>
              <a:t> </a:t>
            </a:r>
            <a:r>
              <a:rPr lang="en-US" sz="2000" dirty="0" err="1"/>
              <a:t>integritas</a:t>
            </a:r>
            <a:r>
              <a:rPr lang="en-US" sz="2000" dirty="0"/>
              <a:t> hakim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serangkaian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terintegrasi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KEPPH </a:t>
            </a:r>
            <a:r>
              <a:rPr lang="en-US" sz="2000" dirty="0" err="1"/>
              <a:t>bagi</a:t>
            </a:r>
            <a:r>
              <a:rPr lang="en-US" sz="2000" dirty="0"/>
              <a:t> hakim </a:t>
            </a:r>
            <a:r>
              <a:rPr lang="en-US" sz="2000" dirty="0" err="1"/>
              <a:t>dengan</a:t>
            </a:r>
            <a:r>
              <a:rPr lang="en-US" sz="2000" dirty="0"/>
              <a:t> masa </a:t>
            </a:r>
            <a:r>
              <a:rPr lang="en-US" sz="2000" dirty="0" err="1"/>
              <a:t>kerja</a:t>
            </a:r>
            <a:r>
              <a:rPr lang="en-US" sz="2000" dirty="0"/>
              <a:t> 0 s/d 8 </a:t>
            </a:r>
            <a:r>
              <a:rPr lang="en-US" sz="2000" dirty="0" err="1"/>
              <a:t>tahun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masa </a:t>
            </a:r>
            <a:r>
              <a:rPr lang="en-US" sz="2000" dirty="0" err="1"/>
              <a:t>kerja</a:t>
            </a:r>
            <a:r>
              <a:rPr lang="en-US" sz="2000" dirty="0"/>
              <a:t> 9 s/d 15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juga </a:t>
            </a:r>
            <a:r>
              <a:rPr lang="en-US" sz="2000" dirty="0" err="1"/>
              <a:t>pelatihan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 smtClean="0"/>
              <a:t>masyarakat</a:t>
            </a:r>
            <a:r>
              <a:rPr lang="en-US" sz="2000" dirty="0"/>
              <a:t>;</a:t>
            </a:r>
            <a:endParaRPr lang="id-ID" sz="2000" dirty="0"/>
          </a:p>
          <a:p>
            <a:pPr algn="just"/>
            <a:r>
              <a:rPr lang="en-US" sz="2000" dirty="0" err="1"/>
              <a:t>Tujuan</a:t>
            </a:r>
            <a:r>
              <a:rPr lang="en-US" sz="2000" dirty="0"/>
              <a:t> PPIH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menguatnya</a:t>
            </a:r>
            <a:r>
              <a:rPr lang="en-US" sz="2000" dirty="0"/>
              <a:t> </a:t>
            </a:r>
            <a:r>
              <a:rPr lang="en-US" sz="2000" dirty="0" err="1"/>
              <a:t>integritas</a:t>
            </a:r>
            <a:r>
              <a:rPr lang="en-US" sz="2000" dirty="0"/>
              <a:t> hakim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persepsi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hakim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hakim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penegakan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di Indonesia.  </a:t>
            </a:r>
            <a:endParaRPr lang="id-ID" sz="2000" dirty="0"/>
          </a:p>
          <a:p>
            <a:endParaRPr lang="id-ID" sz="2400" dirty="0" smtClean="0"/>
          </a:p>
          <a:p>
            <a:pPr marL="109728" indent="0">
              <a:buNone/>
            </a:pPr>
            <a:r>
              <a:rPr lang="en-US" sz="2400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900" y="152400"/>
            <a:ext cx="67818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2800" dirty="0" smtClean="0"/>
              <a:t>PENGUATAN INTEGRITAS HAKIM</a:t>
            </a:r>
            <a:r>
              <a:rPr lang="en-US" sz="2800" dirty="0" smtClean="0"/>
              <a:t> (PPIH)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829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</a:t>
            </a:r>
            <a:r>
              <a:rPr lang="id-ID" dirty="0" smtClean="0"/>
              <a:t>da 2 (dua) a</a:t>
            </a:r>
            <a:r>
              <a:rPr lang="en-US" dirty="0" err="1" smtClean="0"/>
              <a:t>spek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id-ID" dirty="0"/>
          </a:p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;</a:t>
            </a:r>
            <a:endParaRPr lang="id-ID" dirty="0"/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Integritas</a:t>
            </a:r>
            <a:r>
              <a:rPr lang="en-US" dirty="0" smtClean="0"/>
              <a:t> Hakim.</a:t>
            </a:r>
            <a:endParaRPr lang="id-ID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id-ID" dirty="0"/>
          </a:p>
          <a:p>
            <a:pPr marL="109728" indent="0">
              <a:buNone/>
            </a:pPr>
            <a:r>
              <a:rPr lang="en-US" b="1" dirty="0" err="1"/>
              <a:t>Kepercayaan</a:t>
            </a:r>
            <a:r>
              <a:rPr lang="en-US" b="1" dirty="0"/>
              <a:t> </a:t>
            </a:r>
            <a:r>
              <a:rPr lang="en-US" b="1" dirty="0" err="1" smtClean="0"/>
              <a:t>publik</a:t>
            </a:r>
            <a:endParaRPr lang="en-US" b="1" dirty="0" smtClean="0"/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id-ID" dirty="0"/>
          </a:p>
          <a:p>
            <a:pPr marL="109728" indent="0" algn="just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hakim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i="1" dirty="0" smtClean="0"/>
              <a:t>survey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;</a:t>
            </a:r>
            <a:endParaRPr lang="id-ID" dirty="0"/>
          </a:p>
          <a:p>
            <a:pPr lvl="0"/>
            <a:r>
              <a:rPr lang="en-US" dirty="0" err="1" smtClean="0"/>
              <a:t>Wawancara</a:t>
            </a:r>
            <a:r>
              <a:rPr lang="en-US" dirty="0" smtClean="0"/>
              <a:t>;</a:t>
            </a:r>
            <a:endParaRPr lang="id-ID" dirty="0"/>
          </a:p>
          <a:p>
            <a:pPr lvl="0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kuisioner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Mengolah</a:t>
            </a:r>
            <a:r>
              <a:rPr lang="en-US" dirty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.</a:t>
            </a:r>
            <a:endParaRPr lang="id-ID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ASPEK PENGUKURAN PPIH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2348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991600" cy="6781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300" b="1" dirty="0" smtClean="0"/>
              <a:t>  </a:t>
            </a:r>
          </a:p>
          <a:p>
            <a:pPr marL="109728" indent="0">
              <a:buNone/>
            </a:pPr>
            <a:r>
              <a:rPr lang="en-US" sz="3300" b="1" dirty="0"/>
              <a:t> 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Integritas</a:t>
            </a:r>
            <a:endParaRPr lang="en-US" sz="3300" b="1" dirty="0" smtClean="0"/>
          </a:p>
          <a:p>
            <a:pPr marL="109728" indent="0">
              <a:buNone/>
            </a:pPr>
            <a:endParaRPr lang="id-ID" b="1" dirty="0"/>
          </a:p>
          <a:p>
            <a:pPr algn="just"/>
            <a:r>
              <a:rPr lang="en-US" sz="2400" dirty="0" err="1"/>
              <a:t>Integritas</a:t>
            </a:r>
            <a:r>
              <a:rPr lang="en-US" sz="2400" dirty="0"/>
              <a:t> :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konsistensi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keteguhan</a:t>
            </a:r>
            <a:r>
              <a:rPr lang="en-US" sz="2400" dirty="0"/>
              <a:t> yang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tergoyahkan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menjunjung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luhur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.</a:t>
            </a:r>
            <a:endParaRPr lang="id-ID" sz="2400" dirty="0"/>
          </a:p>
          <a:p>
            <a:pPr algn="just"/>
            <a:r>
              <a:rPr lang="en-US" sz="2400" dirty="0" err="1"/>
              <a:t>Dalam</a:t>
            </a:r>
            <a:r>
              <a:rPr lang="en-US" sz="2400" dirty="0"/>
              <a:t> KBBI </a:t>
            </a:r>
            <a:r>
              <a:rPr lang="en-US" sz="2400" dirty="0" err="1"/>
              <a:t>Integritas</a:t>
            </a:r>
            <a:r>
              <a:rPr lang="en-US" sz="2400" dirty="0"/>
              <a:t> ; </a:t>
            </a:r>
            <a:r>
              <a:rPr lang="en-US" sz="2400" dirty="0" err="1"/>
              <a:t>mutu</a:t>
            </a:r>
            <a:r>
              <a:rPr lang="en-US" sz="2400" dirty="0"/>
              <a:t>,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yang </a:t>
            </a:r>
            <a:r>
              <a:rPr lang="en-US" sz="2400" dirty="0" err="1"/>
              <a:t>utuh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yang </a:t>
            </a:r>
            <a:r>
              <a:rPr lang="en-US" sz="2400" dirty="0" err="1"/>
              <a:t>memancarkan</a:t>
            </a:r>
            <a:r>
              <a:rPr lang="en-US" sz="2400" dirty="0"/>
              <a:t> </a:t>
            </a:r>
            <a:r>
              <a:rPr lang="en-US" sz="2400" dirty="0" err="1"/>
              <a:t>kewibawaan</a:t>
            </a:r>
            <a:r>
              <a:rPr lang="en-US" sz="2400" dirty="0"/>
              <a:t>, </a:t>
            </a:r>
            <a:r>
              <a:rPr lang="en-US" sz="2400" dirty="0" err="1"/>
              <a:t>kejujuran</a:t>
            </a:r>
            <a:r>
              <a:rPr lang="en-US" sz="2400" dirty="0"/>
              <a:t>.</a:t>
            </a:r>
            <a:endParaRPr lang="id-ID" sz="2400" dirty="0"/>
          </a:p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kejujuran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,</a:t>
            </a:r>
            <a:endParaRPr lang="id-ID" sz="2400" dirty="0"/>
          </a:p>
          <a:p>
            <a:pPr algn="just"/>
            <a:r>
              <a:rPr lang="en-US" sz="2400" dirty="0" err="1"/>
              <a:t>Ciri</a:t>
            </a:r>
            <a:r>
              <a:rPr lang="en-US" sz="2400" dirty="0"/>
              <a:t> orang yang </a:t>
            </a:r>
            <a:r>
              <a:rPr lang="en-US" sz="2400" dirty="0" err="1"/>
              <a:t>berintegritas</a:t>
            </a:r>
            <a:r>
              <a:rPr lang="en-US" sz="2400" dirty="0"/>
              <a:t> </a:t>
            </a:r>
            <a:r>
              <a:rPr lang="en-US" sz="2400" dirty="0" err="1"/>
              <a:t>ditandai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 </a:t>
            </a:r>
            <a:r>
              <a:rPr lang="en-US" sz="2400" dirty="0" err="1"/>
              <a:t>satunya</a:t>
            </a:r>
            <a:r>
              <a:rPr lang="en-US" sz="2400" dirty="0"/>
              <a:t> kata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perbuatan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yang kata-</a:t>
            </a:r>
            <a:r>
              <a:rPr lang="en-US" sz="2400" dirty="0" err="1"/>
              <a:t>katanya</a:t>
            </a:r>
            <a:r>
              <a:rPr lang="en-US" sz="2400" dirty="0"/>
              <a:t>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dipegang</a:t>
            </a:r>
            <a:r>
              <a:rPr lang="en-US" sz="2400" dirty="0"/>
              <a:t>.</a:t>
            </a:r>
            <a:endParaRPr lang="id-ID" sz="2400" dirty="0"/>
          </a:p>
          <a:p>
            <a:pPr marL="109728" indent="0" algn="just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22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id-ID" dirty="0"/>
          </a:p>
          <a:p>
            <a:pPr algn="just"/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yang </a:t>
            </a:r>
            <a:r>
              <a:rPr lang="en-US" dirty="0" err="1"/>
              <a:t>terampil</a:t>
            </a:r>
            <a:r>
              <a:rPr lang="en-US" dirty="0"/>
              <a:t>, </a:t>
            </a:r>
            <a:r>
              <a:rPr lang="en-US" dirty="0" err="1"/>
              <a:t>handal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(</a:t>
            </a:r>
            <a:r>
              <a:rPr lang="en-US" dirty="0" err="1"/>
              <a:t>profesinya</a:t>
            </a:r>
            <a:r>
              <a:rPr lang="en-US" dirty="0"/>
              <a:t>)</a:t>
            </a:r>
            <a:endParaRPr lang="id-ID" dirty="0"/>
          </a:p>
          <a:p>
            <a:pPr algn="just"/>
            <a:r>
              <a:rPr lang="en-US" dirty="0" err="1"/>
              <a:t>Dalam</a:t>
            </a:r>
            <a:r>
              <a:rPr lang="en-US" dirty="0"/>
              <a:t> KBBI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pekerjaaan</a:t>
            </a:r>
            <a:r>
              <a:rPr lang="en-US" dirty="0"/>
              <a:t> yang </a:t>
            </a:r>
            <a:r>
              <a:rPr lang="en-US" dirty="0" err="1" smtClean="0"/>
              <a:t>dilandasi</a:t>
            </a:r>
            <a:r>
              <a:rPr lang="en-US" dirty="0" smtClean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(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kejuruan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 </a:t>
            </a:r>
            <a:r>
              <a:rPr lang="en-US" dirty="0" err="1"/>
              <a:t>tertentu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 smtClean="0"/>
              <a:t>PROFESIONALISME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070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402" y="344197"/>
            <a:ext cx="7765321" cy="87500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200" dirty="0" smtClean="0"/>
              <a:t>TANTANGAN KOMISI YUDISAL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63" y="1388328"/>
            <a:ext cx="8610600" cy="51054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id-ID" dirty="0" smtClean="0"/>
              <a:t>Tantangan Komisi Yudisial untuk mewujudkan peradilan yang bersih sangat besar. </a:t>
            </a:r>
            <a:r>
              <a:rPr lang="id-ID" i="1" dirty="0" smtClean="0"/>
              <a:t>Problem</a:t>
            </a:r>
            <a:r>
              <a:rPr lang="id-ID" dirty="0" smtClean="0"/>
              <a:t> yg telah disebutkan di atas cukup memberi gambaran besarnya tantangan dimaksud.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Upaya meningkatkan kemampuan,</a:t>
            </a:r>
            <a:r>
              <a:rPr lang="en-US" dirty="0" smtClean="0"/>
              <a:t> </a:t>
            </a:r>
            <a:r>
              <a:rPr lang="id-ID" dirty="0" smtClean="0"/>
              <a:t>sekaligus</a:t>
            </a:r>
            <a:r>
              <a:rPr lang="en-US" dirty="0"/>
              <a:t> </a:t>
            </a:r>
            <a:r>
              <a:rPr lang="id-ID" dirty="0" smtClean="0"/>
              <a:t>memperkecil problem/tantangan, yaitu: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id-ID" dirty="0" smtClean="0"/>
              <a:t>Mempertajam kualitas seleksi hakim agung</a:t>
            </a:r>
            <a:r>
              <a:rPr lang="en-GB" dirty="0" smtClean="0"/>
              <a:t>;</a:t>
            </a:r>
            <a:endParaRPr lang="en-US" dirty="0" smtClean="0"/>
          </a:p>
          <a:p>
            <a:pPr marL="914400" lvl="1" indent="-514350" algn="just">
              <a:buAutoNum type="arabicParenR"/>
            </a:pPr>
            <a:r>
              <a:rPr lang="id-ID" dirty="0" smtClean="0"/>
              <a:t>Mengupayakan keterlibatan KY secara lebih  substansial</a:t>
            </a:r>
            <a:r>
              <a:rPr lang="en-US" dirty="0" smtClean="0"/>
              <a:t> </a:t>
            </a:r>
            <a:r>
              <a:rPr lang="id-ID" dirty="0" smtClean="0"/>
              <a:t>dalam seleksi hakim</a:t>
            </a:r>
            <a:r>
              <a:rPr lang="en-GB" dirty="0" smtClean="0"/>
              <a:t>;</a:t>
            </a:r>
            <a:endParaRPr lang="en-US" dirty="0" smtClean="0"/>
          </a:p>
          <a:p>
            <a:pPr marL="914400" lvl="1" indent="-514350" algn="just">
              <a:buAutoNum type="arabicParenR"/>
            </a:pPr>
            <a:r>
              <a:rPr lang="id-ID" dirty="0" smtClean="0"/>
              <a:t>Mempertinggi upaya peningkatan kapasitas untuk </a:t>
            </a:r>
            <a:r>
              <a:rPr lang="en-US" dirty="0" smtClean="0"/>
              <a:t> </a:t>
            </a:r>
            <a:r>
              <a:rPr lang="id-ID" dirty="0" smtClean="0"/>
              <a:t>kompetensi hakim</a:t>
            </a:r>
            <a:r>
              <a:rPr lang="en-GB" dirty="0" smtClean="0"/>
              <a:t>;</a:t>
            </a:r>
            <a:endParaRPr lang="en-US" dirty="0" smtClean="0"/>
          </a:p>
          <a:p>
            <a:pPr marL="914400" lvl="1" indent="-514350" algn="just">
              <a:buAutoNum type="arabicParenR"/>
            </a:pPr>
            <a:r>
              <a:rPr lang="id-ID" dirty="0" smtClean="0"/>
              <a:t>Membangun dan memperdalam mutu dan lingkup kerjasama dg jaringan (Perguruan </a:t>
            </a:r>
            <a:r>
              <a:rPr lang="en-US" dirty="0" smtClean="0"/>
              <a:t>T</a:t>
            </a:r>
            <a:r>
              <a:rPr lang="id-ID" dirty="0" smtClean="0"/>
              <a:t>inggi, LSM, Pers)</a:t>
            </a:r>
            <a:r>
              <a:rPr lang="en-GB" dirty="0" smtClean="0"/>
              <a:t>;</a:t>
            </a:r>
            <a:endParaRPr lang="en-US" dirty="0" smtClean="0"/>
          </a:p>
          <a:p>
            <a:pPr marL="914400" lvl="1" indent="-514350" algn="just">
              <a:buAutoNum type="arabicParenR"/>
            </a:pPr>
            <a:r>
              <a:rPr lang="id-ID" dirty="0" smtClean="0"/>
              <a:t>Mengintensifkan kerjasama dengan lembaga penegak hukum</a:t>
            </a:r>
            <a:r>
              <a:rPr lang="en-GB" dirty="0" smtClean="0"/>
              <a:t>;</a:t>
            </a:r>
            <a:endParaRPr lang="en-US" dirty="0" smtClean="0"/>
          </a:p>
          <a:p>
            <a:pPr marL="914400" lvl="1" indent="-514350" algn="just">
              <a:buAutoNum type="arabicParenR"/>
            </a:pPr>
            <a:r>
              <a:rPr lang="id-ID" dirty="0" smtClean="0"/>
              <a:t>Dalam jangka panjang, mengupayakan perubahan UU yg memberikan wewenang pada KY melakukan rekrutmen hakim serta promosi mutasi.</a:t>
            </a:r>
          </a:p>
        </p:txBody>
      </p:sp>
    </p:spTree>
    <p:extLst>
      <p:ext uri="{BB962C8B-B14F-4D97-AF65-F5344CB8AC3E}">
        <p14:creationId xmlns:p14="http://schemas.microsoft.com/office/powerpoint/2010/main" val="19121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3 RUU </a:t>
            </a:r>
            <a:r>
              <a:rPr lang="en-US" dirty="0" err="1"/>
              <a:t>Jabatan</a:t>
            </a:r>
            <a:r>
              <a:rPr lang="en-US" dirty="0"/>
              <a:t> hakim </a:t>
            </a:r>
            <a:r>
              <a:rPr lang="en-US" dirty="0" err="1"/>
              <a:t>disebutkan</a:t>
            </a:r>
            <a:r>
              <a:rPr lang="en-US" dirty="0"/>
              <a:t>  </a:t>
            </a:r>
            <a:r>
              <a:rPr lang="en-US" dirty="0" err="1"/>
              <a:t>Jabatan</a:t>
            </a:r>
            <a:r>
              <a:rPr lang="en-US" dirty="0"/>
              <a:t> Hakim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pPr lvl="0" algn="just"/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;</a:t>
            </a:r>
          </a:p>
          <a:p>
            <a:pPr lvl="0" algn="just"/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keluhuran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hakim;</a:t>
            </a:r>
          </a:p>
          <a:p>
            <a:pPr lvl="0" algn="just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profesionalitas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;</a:t>
            </a:r>
          </a:p>
          <a:p>
            <a:pPr lvl="0"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lvl="0" algn="just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hakim.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URGENSI RUU JABATAN HAKIM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70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019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/>
              <a:t>RUU </a:t>
            </a:r>
            <a:r>
              <a:rPr lang="en-US" sz="2400" dirty="0" smtClean="0"/>
              <a:t>JH </a:t>
            </a:r>
            <a:r>
              <a:rPr lang="en-US" sz="2400" dirty="0" err="1" smtClean="0"/>
              <a:t>hrs</a:t>
            </a:r>
            <a:r>
              <a:rPr lang="en-US" sz="2400" dirty="0" smtClean="0"/>
              <a:t> </a:t>
            </a:r>
            <a:r>
              <a:rPr lang="en-US" sz="2400" dirty="0" err="1"/>
              <a:t>diakui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 smtClean="0"/>
              <a:t>bbrp</a:t>
            </a:r>
            <a:r>
              <a:rPr lang="en-US" sz="2400" dirty="0" smtClean="0"/>
              <a:t> </a:t>
            </a:r>
            <a:r>
              <a:rPr lang="en-US" sz="2400" dirty="0" err="1" smtClean="0"/>
              <a:t>psl</a:t>
            </a:r>
            <a:r>
              <a:rPr lang="en-US" sz="2400" dirty="0" smtClean="0"/>
              <a:t> </a:t>
            </a:r>
            <a:r>
              <a:rPr lang="en-US" sz="2400" dirty="0" err="1" smtClean="0"/>
              <a:t>yng</a:t>
            </a:r>
            <a:r>
              <a:rPr lang="en-US" sz="2400" dirty="0" smtClean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diskusi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pemangku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stakeholder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 smtClean="0"/>
              <a:t>yng</a:t>
            </a:r>
            <a:r>
              <a:rPr lang="en-US" sz="2400" dirty="0" smtClean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yang </a:t>
            </a:r>
            <a:r>
              <a:rPr lang="en-US" sz="2400" dirty="0" err="1"/>
              <a:t>meresahkan</a:t>
            </a:r>
            <a:r>
              <a:rPr lang="en-US" sz="2400" dirty="0"/>
              <a:t> di </a:t>
            </a:r>
            <a:r>
              <a:rPr lang="en-US" sz="2400" dirty="0" err="1"/>
              <a:t>kalangan</a:t>
            </a:r>
            <a:r>
              <a:rPr lang="en-US" sz="2400" dirty="0"/>
              <a:t> hakim.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ditampilkan</a:t>
            </a:r>
            <a:r>
              <a:rPr lang="en-US" sz="2400" dirty="0"/>
              <a:t> </a:t>
            </a:r>
            <a:r>
              <a:rPr lang="en-US" sz="2400" dirty="0" err="1" smtClean="0"/>
              <a:t>bbrp</a:t>
            </a:r>
            <a:r>
              <a:rPr lang="en-US" sz="2400" dirty="0" smtClean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psl-psl</a:t>
            </a:r>
            <a:r>
              <a:rPr lang="en-US" sz="2400" dirty="0" smtClean="0"/>
              <a:t> </a:t>
            </a:r>
            <a:r>
              <a:rPr lang="en-US" sz="2400" dirty="0" err="1"/>
              <a:t>krusial</a:t>
            </a:r>
            <a:r>
              <a:rPr lang="en-US" sz="2400" dirty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/>
              <a:t>RUUJH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</a:t>
            </a:r>
            <a:r>
              <a:rPr lang="en-US" sz="2400" dirty="0"/>
              <a:t>:</a:t>
            </a:r>
          </a:p>
          <a:p>
            <a:pPr lvl="0" algn="just"/>
            <a:r>
              <a:rPr lang="en-US" sz="2400" dirty="0"/>
              <a:t>Hakim </a:t>
            </a:r>
            <a:r>
              <a:rPr lang="en-US" sz="2400" dirty="0" err="1"/>
              <a:t>Peradilan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r>
              <a:rPr lang="en-US" sz="2400" dirty="0"/>
              <a:t>  (</a:t>
            </a:r>
            <a:r>
              <a:rPr lang="en-US" sz="2400" dirty="0" err="1"/>
              <a:t>Pasal</a:t>
            </a:r>
            <a:r>
              <a:rPr lang="en-US" sz="2400" dirty="0"/>
              <a:t> 4 </a:t>
            </a:r>
            <a:r>
              <a:rPr lang="en-US" sz="2400" dirty="0" err="1"/>
              <a:t>ayat</a:t>
            </a:r>
            <a:r>
              <a:rPr lang="en-US" sz="2400" dirty="0"/>
              <a:t> 2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r>
              <a:rPr lang="en-US" sz="2400" dirty="0" smtClean="0"/>
              <a:t>);</a:t>
            </a:r>
            <a:endParaRPr lang="en-US" sz="2400" dirty="0"/>
          </a:p>
          <a:p>
            <a:pPr lvl="0" algn="just"/>
            <a:r>
              <a:rPr lang="en-US" sz="2400" dirty="0"/>
              <a:t>Hakim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(</a:t>
            </a:r>
            <a:r>
              <a:rPr lang="en-US" sz="2400" dirty="0" err="1"/>
              <a:t>Pasal</a:t>
            </a:r>
            <a:r>
              <a:rPr lang="en-US" sz="2400" dirty="0"/>
              <a:t> 5</a:t>
            </a:r>
            <a:r>
              <a:rPr lang="en-US" sz="2400" dirty="0" smtClean="0"/>
              <a:t>);</a:t>
            </a:r>
            <a:endParaRPr lang="en-US" sz="2400" dirty="0"/>
          </a:p>
          <a:p>
            <a:pPr lvl="0" algn="just"/>
            <a:r>
              <a:rPr lang="en-US" sz="2400" dirty="0"/>
              <a:t>KEPPH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/>
              <a:t> </a:t>
            </a:r>
            <a:r>
              <a:rPr lang="en-US" sz="2400" dirty="0" smtClean="0"/>
              <a:t>PP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/>
              <a:t>10 </a:t>
            </a:r>
            <a:r>
              <a:rPr lang="en-US" sz="2400" dirty="0" err="1"/>
              <a:t>ayat</a:t>
            </a:r>
            <a:r>
              <a:rPr lang="en-US" sz="2400" dirty="0"/>
              <a:t> 2</a:t>
            </a:r>
            <a:r>
              <a:rPr lang="en-US" sz="2400" dirty="0" smtClean="0"/>
              <a:t>);</a:t>
            </a:r>
            <a:endParaRPr lang="en-US" sz="2400" dirty="0"/>
          </a:p>
          <a:p>
            <a:pPr lvl="0" algn="just"/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/>
              <a:t>hakim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dilaksankan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MA </a:t>
            </a:r>
            <a:r>
              <a:rPr lang="en-US" sz="2400" dirty="0" err="1"/>
              <a:t>dan</a:t>
            </a:r>
            <a:r>
              <a:rPr lang="en-US" sz="2400" dirty="0"/>
              <a:t> KY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/>
              <a:t>18</a:t>
            </a:r>
            <a:r>
              <a:rPr lang="en-US" sz="2400" dirty="0" smtClean="0"/>
              <a:t>);</a:t>
            </a:r>
            <a:endParaRPr lang="en-US" sz="2400" dirty="0"/>
          </a:p>
          <a:p>
            <a:pPr lvl="0"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Hakim Tinggi </a:t>
            </a:r>
            <a:r>
              <a:rPr lang="en-US" sz="2400" dirty="0" err="1"/>
              <a:t>harus</a:t>
            </a:r>
            <a:r>
              <a:rPr lang="en-US" sz="2400" dirty="0"/>
              <a:t> lulus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kelayakaan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KY (</a:t>
            </a:r>
            <a:r>
              <a:rPr lang="en-US" sz="2400" dirty="0" err="1"/>
              <a:t>Pasal</a:t>
            </a:r>
            <a:r>
              <a:rPr lang="en-US" sz="2400" dirty="0"/>
              <a:t> 27</a:t>
            </a:r>
            <a:r>
              <a:rPr lang="en-US" sz="2400" dirty="0" smtClean="0"/>
              <a:t>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9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3856" y="381000"/>
            <a:ext cx="9157855" cy="5791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 algn="just"/>
            <a:r>
              <a:rPr lang="en-US" sz="2600" dirty="0"/>
              <a:t>Masa </a:t>
            </a:r>
            <a:r>
              <a:rPr lang="en-US" sz="2600" dirty="0" err="1"/>
              <a:t>jabatan</a:t>
            </a:r>
            <a:r>
              <a:rPr lang="en-US" sz="2600" dirty="0"/>
              <a:t> </a:t>
            </a:r>
            <a:r>
              <a:rPr lang="en-US" sz="2600" dirty="0" smtClean="0"/>
              <a:t>Hakim </a:t>
            </a:r>
            <a:r>
              <a:rPr lang="en-US" sz="2600" dirty="0" err="1" smtClean="0"/>
              <a:t>Agung</a:t>
            </a:r>
            <a:r>
              <a:rPr lang="en-US" sz="2600" dirty="0"/>
              <a:t> </a:t>
            </a:r>
            <a:r>
              <a:rPr lang="en-US" sz="2600" dirty="0" smtClean="0"/>
              <a:t>5 </a:t>
            </a:r>
            <a:r>
              <a:rPr lang="en-US" sz="2600" dirty="0" err="1" smtClean="0"/>
              <a:t>thn</a:t>
            </a:r>
            <a:r>
              <a:rPr lang="en-US" sz="2600" dirty="0" smtClean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ditetapkan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5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dievaluasi</a:t>
            </a:r>
            <a:r>
              <a:rPr lang="en-US" sz="2600" dirty="0"/>
              <a:t> KY (</a:t>
            </a:r>
            <a:r>
              <a:rPr lang="en-US" sz="2600" dirty="0" err="1"/>
              <a:t>Psl</a:t>
            </a:r>
            <a:r>
              <a:rPr lang="en-US" sz="2600" dirty="0"/>
              <a:t> </a:t>
            </a:r>
            <a:r>
              <a:rPr lang="en-US" sz="2600" dirty="0" smtClean="0"/>
              <a:t>31);</a:t>
            </a:r>
          </a:p>
          <a:p>
            <a:pPr lvl="0" algn="just"/>
            <a:r>
              <a:rPr lang="en-US" sz="2600" dirty="0" smtClean="0"/>
              <a:t>Wakil </a:t>
            </a:r>
            <a:r>
              <a:rPr lang="en-US" sz="2600" dirty="0" err="1"/>
              <a:t>Ketua</a:t>
            </a:r>
            <a:r>
              <a:rPr lang="en-US" sz="2600" dirty="0"/>
              <a:t>  MA </a:t>
            </a:r>
            <a:r>
              <a:rPr lang="en-US" sz="2600" dirty="0" err="1"/>
              <a:t>hanya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1 (</a:t>
            </a:r>
            <a:r>
              <a:rPr lang="en-US" sz="2600" dirty="0" err="1"/>
              <a:t>Pasal</a:t>
            </a:r>
            <a:r>
              <a:rPr lang="en-US" sz="2600" dirty="0"/>
              <a:t> </a:t>
            </a:r>
            <a:r>
              <a:rPr lang="en-US" sz="2600" dirty="0" smtClean="0"/>
              <a:t>32);</a:t>
            </a:r>
          </a:p>
          <a:p>
            <a:pPr lvl="0" algn="just"/>
            <a:r>
              <a:rPr lang="en-US" sz="2600" dirty="0" err="1" smtClean="0"/>
              <a:t>Promosi</a:t>
            </a:r>
            <a:r>
              <a:rPr lang="en-US" sz="2600" dirty="0" smtClean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mutasi</a:t>
            </a:r>
            <a:r>
              <a:rPr lang="en-US" sz="2600" dirty="0"/>
              <a:t> hakim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Tim </a:t>
            </a:r>
            <a:r>
              <a:rPr lang="en-US" sz="2600" dirty="0" err="1"/>
              <a:t>promosi</a:t>
            </a:r>
            <a:r>
              <a:rPr lang="en-US" sz="2600" dirty="0"/>
              <a:t> </a:t>
            </a:r>
            <a:r>
              <a:rPr lang="en-US" sz="2600" dirty="0" err="1"/>
              <a:t>yag</a:t>
            </a:r>
            <a:r>
              <a:rPr lang="en-US" sz="2600" dirty="0"/>
              <a:t> </a:t>
            </a:r>
            <a:r>
              <a:rPr lang="en-US" sz="2600" dirty="0" err="1"/>
              <a:t>dibentuk</a:t>
            </a:r>
            <a:r>
              <a:rPr lang="en-US" sz="2600" dirty="0"/>
              <a:t> MA </a:t>
            </a:r>
            <a:r>
              <a:rPr lang="en-US" sz="2600" dirty="0" err="1"/>
              <a:t>bersama</a:t>
            </a:r>
            <a:r>
              <a:rPr lang="en-US" sz="2600" dirty="0"/>
              <a:t> KY (</a:t>
            </a:r>
            <a:r>
              <a:rPr lang="en-US" sz="2600" dirty="0" err="1"/>
              <a:t>Pasal</a:t>
            </a:r>
            <a:r>
              <a:rPr lang="en-US" sz="2600" dirty="0"/>
              <a:t> 40 </a:t>
            </a:r>
            <a:r>
              <a:rPr lang="en-US" sz="2600" dirty="0" err="1"/>
              <a:t>ayat</a:t>
            </a:r>
            <a:r>
              <a:rPr lang="en-US" sz="2600" dirty="0"/>
              <a:t> 6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pasal</a:t>
            </a:r>
            <a:r>
              <a:rPr lang="en-US" sz="2600" dirty="0"/>
              <a:t> 41 </a:t>
            </a:r>
            <a:r>
              <a:rPr lang="en-US" sz="2600" dirty="0" err="1"/>
              <a:t>ayat</a:t>
            </a:r>
            <a:r>
              <a:rPr lang="en-US" sz="2600" dirty="0"/>
              <a:t> </a:t>
            </a:r>
            <a:r>
              <a:rPr lang="en-US" sz="2600" dirty="0" smtClean="0"/>
              <a:t>30;</a:t>
            </a:r>
            <a:endParaRPr lang="en-US" sz="2600" dirty="0"/>
          </a:p>
          <a:p>
            <a:pPr lvl="0" algn="just"/>
            <a:r>
              <a:rPr lang="en-US" sz="2600" dirty="0" err="1"/>
              <a:t>Pembinaan</a:t>
            </a:r>
            <a:r>
              <a:rPr lang="en-US" sz="2600" dirty="0"/>
              <a:t> Hakim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MA </a:t>
            </a:r>
            <a:r>
              <a:rPr lang="en-US" sz="2600" dirty="0" err="1"/>
              <a:t>bersama</a:t>
            </a:r>
            <a:r>
              <a:rPr lang="en-US" sz="2600" dirty="0"/>
              <a:t> KY. (</a:t>
            </a:r>
            <a:r>
              <a:rPr lang="en-US" sz="2600" dirty="0" err="1"/>
              <a:t>Pasal</a:t>
            </a:r>
            <a:r>
              <a:rPr lang="en-US" sz="2600" dirty="0"/>
              <a:t> 42</a:t>
            </a:r>
            <a:r>
              <a:rPr lang="en-US" sz="2600" dirty="0" smtClean="0"/>
              <a:t>);</a:t>
            </a:r>
            <a:endParaRPr lang="en-US" sz="2600" dirty="0"/>
          </a:p>
          <a:p>
            <a:pPr lvl="0" algn="just"/>
            <a:r>
              <a:rPr lang="en-US" sz="2600" dirty="0" err="1"/>
              <a:t>Usia</a:t>
            </a:r>
            <a:r>
              <a:rPr lang="en-US" sz="2600" dirty="0"/>
              <a:t> </a:t>
            </a:r>
            <a:r>
              <a:rPr lang="en-US" sz="2600" dirty="0" err="1"/>
              <a:t>pensiun</a:t>
            </a:r>
            <a:r>
              <a:rPr lang="en-US" sz="2600" dirty="0"/>
              <a:t> Hakim </a:t>
            </a:r>
            <a:r>
              <a:rPr lang="en-US" sz="2600" dirty="0" smtClean="0"/>
              <a:t>60 </a:t>
            </a:r>
            <a:r>
              <a:rPr lang="en-US" sz="2600" dirty="0" err="1" smtClean="0"/>
              <a:t>thn</a:t>
            </a:r>
            <a:r>
              <a:rPr lang="en-US" sz="2600" dirty="0" smtClean="0"/>
              <a:t> </a:t>
            </a:r>
            <a:r>
              <a:rPr lang="en-US" sz="2600" dirty="0"/>
              <a:t>hakim </a:t>
            </a:r>
            <a:r>
              <a:rPr lang="en-US" sz="2600" dirty="0" err="1"/>
              <a:t>pertama</a:t>
            </a:r>
            <a:r>
              <a:rPr lang="en-US" sz="2600" dirty="0"/>
              <a:t>, 63 </a:t>
            </a:r>
            <a:r>
              <a:rPr lang="en-US" sz="2600" dirty="0" err="1" smtClean="0"/>
              <a:t>thn</a:t>
            </a:r>
            <a:r>
              <a:rPr lang="en-US" sz="2600" dirty="0" smtClean="0"/>
              <a:t> </a:t>
            </a:r>
            <a:r>
              <a:rPr lang="en-US" sz="2600" dirty="0"/>
              <a:t>Hakim Tinggi, </a:t>
            </a:r>
            <a:r>
              <a:rPr lang="en-US" sz="2600" dirty="0" err="1"/>
              <a:t>dan</a:t>
            </a:r>
            <a:r>
              <a:rPr lang="en-US" sz="2600" dirty="0"/>
              <a:t> 65 </a:t>
            </a:r>
            <a:r>
              <a:rPr lang="en-US" sz="2600" dirty="0" err="1" smtClean="0"/>
              <a:t>thn</a:t>
            </a:r>
            <a:r>
              <a:rPr lang="en-US" sz="2600" dirty="0" smtClean="0"/>
              <a:t> </a:t>
            </a:r>
            <a:r>
              <a:rPr lang="en-US" sz="2600" dirty="0" err="1"/>
              <a:t>bagi</a:t>
            </a:r>
            <a:r>
              <a:rPr lang="en-US" sz="2600" dirty="0"/>
              <a:t> Hakim </a:t>
            </a:r>
            <a:r>
              <a:rPr lang="en-US" sz="2600" dirty="0" err="1"/>
              <a:t>Agung</a:t>
            </a:r>
            <a:r>
              <a:rPr lang="en-US" sz="2600" dirty="0"/>
              <a:t>. (</a:t>
            </a:r>
            <a:r>
              <a:rPr lang="en-US" sz="2600" dirty="0" err="1"/>
              <a:t>Pasal</a:t>
            </a:r>
            <a:r>
              <a:rPr lang="en-US" sz="2600" dirty="0"/>
              <a:t> 51 </a:t>
            </a:r>
            <a:r>
              <a:rPr lang="en-US" sz="2600" dirty="0" err="1"/>
              <a:t>ayat</a:t>
            </a:r>
            <a:r>
              <a:rPr lang="en-US" sz="2600" dirty="0"/>
              <a:t> 2 </a:t>
            </a:r>
            <a:r>
              <a:rPr lang="en-US" sz="2600" dirty="0" err="1" smtClean="0"/>
              <a:t>huruf</a:t>
            </a:r>
            <a:r>
              <a:rPr lang="en-US" sz="2600" dirty="0" smtClean="0"/>
              <a:t> </a:t>
            </a:r>
            <a:r>
              <a:rPr lang="en-US" sz="2600" dirty="0"/>
              <a:t>c</a:t>
            </a:r>
            <a:r>
              <a:rPr lang="en-US" sz="2600" dirty="0" smtClean="0"/>
              <a:t>);</a:t>
            </a:r>
            <a:endParaRPr lang="en-US" sz="2600" dirty="0"/>
          </a:p>
          <a:p>
            <a:pPr lvl="0" algn="just"/>
            <a:r>
              <a:rPr lang="en-US" sz="2600" dirty="0" err="1"/>
              <a:t>Bagi</a:t>
            </a:r>
            <a:r>
              <a:rPr lang="en-US" sz="2600" dirty="0"/>
              <a:t> hakim yang </a:t>
            </a:r>
            <a:r>
              <a:rPr lang="en-US" sz="2600" dirty="0" err="1"/>
              <a:t>melewati</a:t>
            </a:r>
            <a:r>
              <a:rPr lang="en-US" sz="2600" dirty="0"/>
              <a:t> </a:t>
            </a:r>
            <a:r>
              <a:rPr lang="en-US" sz="2600" dirty="0" err="1"/>
              <a:t>usia</a:t>
            </a:r>
            <a:r>
              <a:rPr lang="en-US" sz="2600" dirty="0"/>
              <a:t> </a:t>
            </a:r>
            <a:r>
              <a:rPr lang="en-US" sz="2600" dirty="0" err="1"/>
              <a:t>pensiun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smtClean="0"/>
              <a:t>UU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berlaku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smtClean="0"/>
              <a:t>UU </a:t>
            </a:r>
            <a:r>
              <a:rPr lang="en-US" sz="2600" dirty="0"/>
              <a:t>lama </a:t>
            </a:r>
            <a:r>
              <a:rPr lang="en-US" sz="2600" dirty="0" err="1"/>
              <a:t>sedang</a:t>
            </a:r>
            <a:r>
              <a:rPr lang="en-US" sz="2600" dirty="0"/>
              <a:t> hakim yang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memasuki</a:t>
            </a:r>
            <a:r>
              <a:rPr lang="en-US" sz="2600" dirty="0"/>
              <a:t> </a:t>
            </a:r>
            <a:r>
              <a:rPr lang="en-US" sz="2600" dirty="0" err="1"/>
              <a:t>usia</a:t>
            </a:r>
            <a:r>
              <a:rPr lang="en-US" sz="2600" dirty="0"/>
              <a:t> </a:t>
            </a:r>
            <a:r>
              <a:rPr lang="en-US" sz="2600" dirty="0" err="1"/>
              <a:t>pensiun</a:t>
            </a:r>
            <a:r>
              <a:rPr lang="en-US" sz="2600" dirty="0"/>
              <a:t> </a:t>
            </a:r>
            <a:r>
              <a:rPr lang="en-US" sz="2600" dirty="0" err="1"/>
              <a:t>wajib</a:t>
            </a:r>
            <a:r>
              <a:rPr lang="en-US" sz="2600" dirty="0"/>
              <a:t> </a:t>
            </a:r>
            <a:r>
              <a:rPr lang="en-US" sz="2600" dirty="0" err="1"/>
              <a:t>menyesuaikan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(</a:t>
            </a:r>
            <a:r>
              <a:rPr lang="en-US" sz="2600" dirty="0" err="1"/>
              <a:t>Pasal</a:t>
            </a:r>
            <a:r>
              <a:rPr lang="en-US" sz="2600" dirty="0"/>
              <a:t> 54</a:t>
            </a:r>
            <a:r>
              <a:rPr lang="en-US" sz="2600" dirty="0" smtClean="0"/>
              <a:t>).</a:t>
            </a:r>
            <a:endParaRPr lang="en-US" sz="2600" dirty="0"/>
          </a:p>
          <a:p>
            <a:pPr algn="just"/>
            <a:endParaRPr lang="en-US" sz="26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di 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RUU</a:t>
            </a:r>
            <a:r>
              <a:rPr lang="id-ID" dirty="0" smtClean="0"/>
              <a:t> </a:t>
            </a:r>
            <a:r>
              <a:rPr lang="en-US" dirty="0" smtClean="0"/>
              <a:t>JH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smtClean="0"/>
              <a:t>masa/</a:t>
            </a:r>
            <a:r>
              <a:rPr lang="en-US" dirty="0" err="1" smtClean="0"/>
              <a:t>periodisasi</a:t>
            </a:r>
            <a:r>
              <a:rPr lang="en-US" dirty="0" smtClean="0"/>
              <a:t> </a:t>
            </a:r>
            <a:r>
              <a:rPr lang="en-US" dirty="0" err="1"/>
              <a:t>jabatan</a:t>
            </a:r>
            <a:r>
              <a:rPr lang="en-US" dirty="0"/>
              <a:t> hakim </a:t>
            </a:r>
            <a:r>
              <a:rPr lang="en-US" dirty="0" err="1"/>
              <a:t>agung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hakim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65 </a:t>
            </a:r>
            <a:r>
              <a:rPr lang="en-US" dirty="0" err="1"/>
              <a:t>tahun</a:t>
            </a:r>
            <a:r>
              <a:rPr lang="en-US" dirty="0"/>
              <a:t>, hakim </a:t>
            </a:r>
            <a:r>
              <a:rPr lang="en-US" dirty="0" err="1"/>
              <a:t>tinggi</a:t>
            </a:r>
            <a:r>
              <a:rPr lang="en-US" dirty="0"/>
              <a:t> 63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hakim </a:t>
            </a:r>
            <a:r>
              <a:rPr lang="en-US" dirty="0" err="1"/>
              <a:t>pertama</a:t>
            </a:r>
            <a:r>
              <a:rPr lang="en-US" dirty="0"/>
              <a:t> 60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Belakangan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/>
              <a:t>hakim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mutasi</a:t>
            </a:r>
            <a:r>
              <a:rPr lang="en-US" dirty="0"/>
              <a:t> hakim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en-US" dirty="0"/>
              <a:t>hakim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direkrut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RESISTENSI MA TERHADAP RUU JH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09728" indent="0">
              <a:buNone/>
            </a:pPr>
            <a:r>
              <a:rPr lang="id-ID" sz="1800" dirty="0" smtClean="0"/>
              <a:t>Selama masa Orde Lama (1</a:t>
            </a:r>
            <a:r>
              <a:rPr lang="en-US" sz="1800" dirty="0" smtClean="0"/>
              <a:t>9</a:t>
            </a:r>
            <a:r>
              <a:rPr lang="id-ID" sz="1800" dirty="0" smtClean="0"/>
              <a:t>45 -1965) ada beb</a:t>
            </a:r>
            <a:r>
              <a:rPr lang="en-US" sz="1800" dirty="0" smtClean="0"/>
              <a:t>e</a:t>
            </a:r>
            <a:r>
              <a:rPr lang="id-ID" sz="1800" dirty="0" smtClean="0"/>
              <a:t>rapa UU yang mengatur tentang kekuasaan kehakiman </a:t>
            </a:r>
            <a:r>
              <a:rPr lang="en-US" sz="1800" dirty="0" err="1" smtClean="0"/>
              <a:t>yaitu</a:t>
            </a:r>
            <a:r>
              <a:rPr lang="id-ID" sz="1800" dirty="0" smtClean="0"/>
              <a:t> :</a:t>
            </a:r>
          </a:p>
          <a:p>
            <a:pPr algn="just"/>
            <a:r>
              <a:rPr lang="id-ID" sz="1800" dirty="0" smtClean="0"/>
              <a:t>UU No. </a:t>
            </a:r>
            <a:r>
              <a:rPr lang="en-US" sz="1800" dirty="0" smtClean="0"/>
              <a:t>7 </a:t>
            </a:r>
            <a:r>
              <a:rPr lang="en-US" sz="1800" dirty="0" err="1" smtClean="0"/>
              <a:t>Thn</a:t>
            </a:r>
            <a:r>
              <a:rPr lang="en-US" sz="1800" dirty="0" smtClean="0"/>
              <a:t> 1947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/>
              <a:t>S</a:t>
            </a:r>
            <a:r>
              <a:rPr lang="en-US" sz="1800" dirty="0" err="1" smtClean="0"/>
              <a:t>usunan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dirty="0" err="1" smtClean="0"/>
              <a:t>Mahkamah</a:t>
            </a:r>
            <a:r>
              <a:rPr lang="en-US" sz="1800" dirty="0" smtClean="0"/>
              <a:t> </a:t>
            </a:r>
            <a:r>
              <a:rPr lang="en-US" sz="1800" dirty="0" err="1" smtClean="0"/>
              <a:t>Agung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Kejaksaan</a:t>
            </a:r>
            <a:r>
              <a:rPr lang="en-US" sz="1800" dirty="0" smtClean="0"/>
              <a:t> </a:t>
            </a:r>
            <a:r>
              <a:rPr lang="en-US" sz="1800" dirty="0" err="1" smtClean="0"/>
              <a:t>Agung</a:t>
            </a:r>
            <a:r>
              <a:rPr lang="en-US" sz="1800" dirty="0"/>
              <a:t>;</a:t>
            </a:r>
            <a:endParaRPr lang="en-US" sz="1800" dirty="0" smtClean="0"/>
          </a:p>
          <a:p>
            <a:pPr algn="just"/>
            <a:r>
              <a:rPr lang="en-US" sz="1800" dirty="0" smtClean="0"/>
              <a:t>UU No. </a:t>
            </a:r>
            <a:r>
              <a:rPr lang="id-ID" sz="1800" dirty="0" smtClean="0"/>
              <a:t>19 Tahun 1948 Tentang Susunan Kekuasaan Badan-</a:t>
            </a:r>
            <a:r>
              <a:rPr lang="en-US" sz="1800" dirty="0" smtClean="0"/>
              <a:t>B</a:t>
            </a:r>
            <a:r>
              <a:rPr lang="id-ID" sz="1800" dirty="0" smtClean="0"/>
              <a:t>adan </a:t>
            </a:r>
            <a:r>
              <a:rPr lang="en-US" sz="1800" dirty="0"/>
              <a:t>K</a:t>
            </a:r>
            <a:r>
              <a:rPr lang="id-ID" sz="1800" dirty="0" smtClean="0"/>
              <a:t>ehakiman dan </a:t>
            </a:r>
            <a:r>
              <a:rPr lang="en-US" sz="1800" dirty="0" smtClean="0"/>
              <a:t>K</a:t>
            </a:r>
            <a:r>
              <a:rPr lang="id-ID" sz="1800" dirty="0" smtClean="0"/>
              <a:t>eja</a:t>
            </a:r>
            <a:r>
              <a:rPr lang="en-US" sz="1800" dirty="0" smtClean="0"/>
              <a:t>k</a:t>
            </a:r>
            <a:r>
              <a:rPr lang="id-ID" sz="1800" dirty="0" smtClean="0"/>
              <a:t>saan</a:t>
            </a:r>
            <a:r>
              <a:rPr lang="en-GB" sz="1800" dirty="0" smtClean="0"/>
              <a:t>;</a:t>
            </a:r>
            <a:endParaRPr lang="id-ID" sz="1800" dirty="0" smtClean="0"/>
          </a:p>
          <a:p>
            <a:pPr algn="just"/>
            <a:r>
              <a:rPr lang="id-ID" sz="1800" dirty="0" smtClean="0"/>
              <a:t>UU No. 19 Tahun 1964 Tentang Ketentuan-</a:t>
            </a:r>
            <a:r>
              <a:rPr lang="en-US" sz="1800" dirty="0" smtClean="0"/>
              <a:t>K</a:t>
            </a:r>
            <a:r>
              <a:rPr lang="id-ID" sz="1800" dirty="0" smtClean="0"/>
              <a:t>etentuan Pokok Kekuasa</a:t>
            </a:r>
            <a:r>
              <a:rPr lang="en-US" sz="1800" dirty="0" smtClean="0"/>
              <a:t>a</a:t>
            </a:r>
            <a:r>
              <a:rPr lang="id-ID" sz="1800" dirty="0" smtClean="0"/>
              <a:t>n Kehakiman</a:t>
            </a:r>
            <a:r>
              <a:rPr lang="en-GB" sz="1800" dirty="0" smtClean="0"/>
              <a:t>;</a:t>
            </a:r>
            <a:endParaRPr lang="id-ID" sz="1800" dirty="0" smtClean="0"/>
          </a:p>
          <a:p>
            <a:pPr algn="just"/>
            <a:r>
              <a:rPr lang="id-ID" sz="1800" dirty="0" smtClean="0"/>
              <a:t>UU No. 13 Tahun 1965 Tentang Pengadilan Dalam Lingkungan Peradilan Umum dan Mahkamah Agung</a:t>
            </a:r>
            <a:r>
              <a:rPr lang="en-GB" sz="1800" dirty="0" smtClean="0"/>
              <a:t>;</a:t>
            </a:r>
            <a:endParaRPr lang="id-ID" sz="1800" dirty="0" smtClean="0"/>
          </a:p>
          <a:p>
            <a:pPr algn="just"/>
            <a:r>
              <a:rPr lang="id-ID" sz="1800" dirty="0" smtClean="0"/>
              <a:t>Dlm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UU</a:t>
            </a:r>
            <a:r>
              <a:rPr lang="id-ID" sz="1800" dirty="0" smtClean="0"/>
              <a:t> ts</a:t>
            </a:r>
            <a:r>
              <a:rPr lang="en-US" sz="1800" dirty="0" smtClean="0"/>
              <a:t>b</a:t>
            </a:r>
            <a:r>
              <a:rPr lang="id-ID" sz="1800" dirty="0" smtClean="0"/>
              <a:t> tdk ditemukan ketentua</a:t>
            </a:r>
            <a:r>
              <a:rPr lang="en-US" sz="1800" dirty="0" smtClean="0"/>
              <a:t>n yang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kemandirian</a:t>
            </a:r>
            <a:r>
              <a:rPr lang="en-US" sz="1800" dirty="0" smtClean="0"/>
              <a:t>/</a:t>
            </a:r>
            <a:r>
              <a:rPr lang="id-ID" sz="1800" dirty="0" smtClean="0"/>
              <a:t>ind</a:t>
            </a:r>
            <a:r>
              <a:rPr lang="en-GB" sz="1800" dirty="0" smtClean="0"/>
              <a:t>e</a:t>
            </a:r>
            <a:r>
              <a:rPr lang="id-ID" sz="1800" dirty="0" smtClean="0"/>
              <a:t>pendensi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id-ID" sz="1800" dirty="0" smtClean="0"/>
              <a:t>hakim</a:t>
            </a:r>
            <a:r>
              <a:rPr lang="en-US" sz="1800" dirty="0" smtClean="0"/>
              <a:t>an;</a:t>
            </a:r>
            <a:endParaRPr lang="id-ID" sz="1800" dirty="0" smtClean="0"/>
          </a:p>
          <a:p>
            <a:pPr algn="just"/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UU No.13 </a:t>
            </a:r>
            <a:r>
              <a:rPr lang="en-US" sz="1800" dirty="0" err="1" smtClean="0"/>
              <a:t>Thn</a:t>
            </a:r>
            <a:r>
              <a:rPr lang="en-US" sz="1800" dirty="0" smtClean="0"/>
              <a:t> 1965 </a:t>
            </a:r>
            <a:r>
              <a:rPr lang="en-US" sz="1800" dirty="0" err="1" smtClean="0"/>
              <a:t>disebutkan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id-ID" sz="1800" dirty="0" smtClean="0"/>
              <a:t>Hakim dinyatakan sebagai alat revolusi</a:t>
            </a:r>
            <a:r>
              <a:rPr lang="en-GB" sz="1800" dirty="0"/>
              <a:t>.</a:t>
            </a:r>
            <a:endParaRPr lang="id-ID" sz="1800" dirty="0" smtClean="0"/>
          </a:p>
          <a:p>
            <a:pPr algn="just"/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2800" dirty="0" smtClean="0"/>
              <a:t>KUASAAN KEHAKIMAN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PADA MASA</a:t>
            </a:r>
            <a:r>
              <a:rPr lang="id-ID" sz="2800" dirty="0" smtClean="0"/>
              <a:t> ORDE LAMA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737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r>
              <a:rPr lang="en-US" dirty="0" smtClean="0"/>
              <a:t>  </a:t>
            </a:r>
          </a:p>
          <a:p>
            <a:pPr marL="109728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terimakasih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Wassalam</a:t>
            </a:r>
            <a:r>
              <a:rPr lang="en-US" dirty="0" smtClean="0"/>
              <a:t>,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       </a:t>
            </a:r>
            <a:r>
              <a:rPr lang="id-ID" dirty="0" smtClean="0"/>
              <a:t>Medan</a:t>
            </a:r>
            <a:r>
              <a:rPr lang="en-US" dirty="0" smtClean="0"/>
              <a:t>, 18 </a:t>
            </a:r>
            <a:r>
              <a:rPr lang="en-US" dirty="0" err="1" smtClean="0"/>
              <a:t>Oktober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PENUTUP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id-ID" dirty="0"/>
              <a:t>Pada masa Orde </a:t>
            </a:r>
            <a:r>
              <a:rPr lang="id-ID" dirty="0" smtClean="0"/>
              <a:t>Baru </a:t>
            </a:r>
            <a:r>
              <a:rPr lang="en-US" dirty="0" smtClean="0"/>
              <a:t>(1967 s/d 1998) </a:t>
            </a:r>
            <a:r>
              <a:rPr lang="id-ID" dirty="0" smtClean="0"/>
              <a:t>UU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yang mengatur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id-ID" dirty="0" smtClean="0"/>
              <a:t>keku</a:t>
            </a:r>
            <a:r>
              <a:rPr lang="en-US" dirty="0"/>
              <a:t>a</a:t>
            </a:r>
            <a:r>
              <a:rPr lang="id-ID" dirty="0" smtClean="0"/>
              <a:t>saan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lama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id-ID" dirty="0" smtClean="0"/>
              <a:t>UU </a:t>
            </a:r>
            <a:r>
              <a:rPr lang="id-ID" dirty="0"/>
              <a:t>No.14 Thn </a:t>
            </a:r>
            <a:r>
              <a:rPr lang="id-ID" dirty="0" smtClean="0"/>
              <a:t>1970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;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Thn</a:t>
            </a:r>
            <a:r>
              <a:rPr lang="en-US" dirty="0" smtClean="0"/>
              <a:t> 1985 </a:t>
            </a:r>
            <a:r>
              <a:rPr lang="en-US" dirty="0" err="1" smtClean="0"/>
              <a:t>lahir</a:t>
            </a:r>
            <a:r>
              <a:rPr lang="en-US" dirty="0" smtClean="0"/>
              <a:t> UU No.14 </a:t>
            </a:r>
            <a:r>
              <a:rPr lang="en-US" dirty="0" err="1" smtClean="0"/>
              <a:t>Thn</a:t>
            </a:r>
            <a:r>
              <a:rPr lang="en-US" dirty="0" smtClean="0"/>
              <a:t> 1985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UU No. 13 </a:t>
            </a:r>
            <a:r>
              <a:rPr lang="en-US" dirty="0" err="1" smtClean="0"/>
              <a:t>Tahun</a:t>
            </a:r>
            <a:r>
              <a:rPr lang="en-US" dirty="0" smtClean="0"/>
              <a:t> 1965;</a:t>
            </a:r>
          </a:p>
          <a:p>
            <a:pPr algn="just"/>
            <a:r>
              <a:rPr lang="en-US" dirty="0" smtClean="0"/>
              <a:t>D</a:t>
            </a:r>
            <a:r>
              <a:rPr lang="id-ID" dirty="0" smtClean="0"/>
              <a:t>alam </a:t>
            </a:r>
            <a:r>
              <a:rPr lang="id-ID" dirty="0"/>
              <a:t>UU </a:t>
            </a:r>
            <a:r>
              <a:rPr lang="en-US" dirty="0" smtClean="0"/>
              <a:t>No.14 </a:t>
            </a:r>
            <a:r>
              <a:rPr lang="en-US" dirty="0" err="1" smtClean="0"/>
              <a:t>Thn</a:t>
            </a:r>
            <a:r>
              <a:rPr lang="en-US" dirty="0" smtClean="0"/>
              <a:t> 1970 </a:t>
            </a:r>
            <a:r>
              <a:rPr lang="id-ID" dirty="0" smtClean="0"/>
              <a:t>mulai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id-ID" dirty="0" smtClean="0"/>
              <a:t>atur</a:t>
            </a:r>
            <a:r>
              <a:rPr lang="en-US" dirty="0" smtClean="0"/>
              <a:t>an </a:t>
            </a:r>
            <a:r>
              <a:rPr lang="en-US" dirty="0" err="1" smtClean="0"/>
              <a:t>tentang</a:t>
            </a:r>
            <a:r>
              <a:rPr lang="id-ID" dirty="0" smtClean="0"/>
              <a:t> </a:t>
            </a:r>
            <a:r>
              <a:rPr lang="id-ID" dirty="0"/>
              <a:t>kemandirian </a:t>
            </a:r>
            <a:r>
              <a:rPr lang="id-ID" dirty="0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KEKUASAAN KEHAKIMAN </a:t>
            </a:r>
            <a:br>
              <a:rPr lang="en-US" sz="2800" dirty="0" smtClean="0"/>
            </a:br>
            <a:r>
              <a:rPr lang="en-US" sz="2800" dirty="0" smtClean="0"/>
              <a:t>PADA MASA ORDE BARU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97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>
                <a:latin typeface="Arial Narrow" panose="020B0606020202030204" pitchFamily="34" charset="0"/>
              </a:rPr>
              <a:t>Era </a:t>
            </a:r>
            <a:r>
              <a:rPr lang="en-US" sz="2000" dirty="0" err="1">
                <a:latin typeface="Arial Narrow" panose="020B0606020202030204" pitchFamily="34" charset="0"/>
              </a:rPr>
              <a:t>Reformasi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diawali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thn</a:t>
            </a:r>
            <a:r>
              <a:rPr lang="id-ID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1998 </a:t>
            </a:r>
            <a:r>
              <a:rPr lang="en-US" sz="2000" dirty="0" err="1">
                <a:latin typeface="Arial Narrow" panose="020B0606020202030204" pitchFamily="34" charset="0"/>
              </a:rPr>
              <a:t>ditandai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dengan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TAP </a:t>
            </a:r>
            <a:r>
              <a:rPr lang="en-US" sz="2000" dirty="0">
                <a:latin typeface="Arial Narrow" panose="020B0606020202030204" pitchFamily="34" charset="0"/>
              </a:rPr>
              <a:t>MPR No. X/MPR/1998 (</a:t>
            </a:r>
            <a:r>
              <a:rPr lang="en-US" sz="2000" dirty="0" err="1">
                <a:latin typeface="Arial Narrow" panose="020B0606020202030204" pitchFamily="34" charset="0"/>
              </a:rPr>
              <a:t>Pokok-pokok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R</a:t>
            </a:r>
            <a:r>
              <a:rPr lang="en-US" sz="2000" dirty="0" err="1">
                <a:latin typeface="Arial Narrow" panose="020B0606020202030204" pitchFamily="34" charset="0"/>
              </a:rPr>
              <a:t>efomasi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P</a:t>
            </a:r>
            <a:r>
              <a:rPr lang="en-US" sz="2000" dirty="0" err="1">
                <a:latin typeface="Arial Narrow" panose="020B0606020202030204" pitchFamily="34" charset="0"/>
              </a:rPr>
              <a:t>embangunan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D</a:t>
            </a:r>
            <a:r>
              <a:rPr lang="en-US" sz="2000" dirty="0">
                <a:latin typeface="Arial Narrow" panose="020B0606020202030204" pitchFamily="34" charset="0"/>
              </a:rPr>
              <a:t>lm </a:t>
            </a:r>
            <a:r>
              <a:rPr lang="id-ID" sz="2000" dirty="0">
                <a:latin typeface="Arial Narrow" panose="020B0606020202030204" pitchFamily="34" charset="0"/>
              </a:rPr>
              <a:t>R</a:t>
            </a:r>
            <a:r>
              <a:rPr lang="en-US" sz="2000" dirty="0" err="1">
                <a:latin typeface="Arial Narrow" panose="020B0606020202030204" pitchFamily="34" charset="0"/>
              </a:rPr>
              <a:t>angka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P</a:t>
            </a:r>
            <a:r>
              <a:rPr lang="en-US" sz="2000" dirty="0" err="1">
                <a:latin typeface="Arial Narrow" panose="020B0606020202030204" pitchFamily="34" charset="0"/>
              </a:rPr>
              <a:t>enyelamatan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GB" sz="2000" dirty="0">
                <a:latin typeface="Arial Narrow" panose="020B0606020202030204" pitchFamily="34" charset="0"/>
              </a:rPr>
              <a:t>d</a:t>
            </a:r>
            <a:r>
              <a:rPr lang="en-US" sz="2000" dirty="0" smtClean="0">
                <a:latin typeface="Arial Narrow" panose="020B0606020202030204" pitchFamily="34" charset="0"/>
              </a:rPr>
              <a:t>an </a:t>
            </a:r>
            <a:r>
              <a:rPr lang="id-ID" sz="2000" dirty="0">
                <a:latin typeface="Arial Narrow" panose="020B0606020202030204" pitchFamily="34" charset="0"/>
              </a:rPr>
              <a:t>N</a:t>
            </a:r>
            <a:r>
              <a:rPr lang="en-US" sz="2000" dirty="0" err="1">
                <a:latin typeface="Arial Narrow" panose="020B0606020202030204" pitchFamily="34" charset="0"/>
              </a:rPr>
              <a:t>ormalisasi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K</a:t>
            </a:r>
            <a:r>
              <a:rPr lang="en-US" sz="2000" dirty="0" err="1">
                <a:latin typeface="Arial Narrow" panose="020B0606020202030204" pitchFamily="34" charset="0"/>
              </a:rPr>
              <a:t>ehidupan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N</a:t>
            </a:r>
            <a:r>
              <a:rPr lang="en-US" sz="2000" dirty="0" err="1">
                <a:latin typeface="Arial Narrow" panose="020B0606020202030204" pitchFamily="34" charset="0"/>
              </a:rPr>
              <a:t>asional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S</a:t>
            </a:r>
            <a:r>
              <a:rPr lang="en-US" sz="2000" dirty="0" err="1">
                <a:latin typeface="Arial Narrow" panose="020B0606020202030204" pitchFamily="34" charset="0"/>
              </a:rPr>
              <a:t>ebagai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H</a:t>
            </a:r>
            <a:r>
              <a:rPr lang="en-US" sz="2000" dirty="0" err="1">
                <a:latin typeface="Arial Narrow" panose="020B0606020202030204" pitchFamily="34" charset="0"/>
              </a:rPr>
              <a:t>aluan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N</a:t>
            </a:r>
            <a:r>
              <a:rPr lang="en-US" sz="2000" dirty="0" err="1">
                <a:latin typeface="Arial Narrow" panose="020B0606020202030204" pitchFamily="34" charset="0"/>
              </a:rPr>
              <a:t>egara</a:t>
            </a:r>
            <a:r>
              <a:rPr lang="en-US" sz="2000" dirty="0" smtClean="0">
                <a:latin typeface="Arial Narrow" panose="020B0606020202030204" pitchFamily="34" charset="0"/>
              </a:rPr>
              <a:t>);</a:t>
            </a: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>
                <a:latin typeface="Arial Narrow" panose="020B0606020202030204" pitchFamily="34" charset="0"/>
              </a:rPr>
              <a:t>TAP MPR </a:t>
            </a:r>
            <a:r>
              <a:rPr lang="en-US" sz="2000" dirty="0">
                <a:latin typeface="Arial Narrow" panose="020B0606020202030204" pitchFamily="34" charset="0"/>
              </a:rPr>
              <a:t>No XI/1998 (</a:t>
            </a:r>
            <a:r>
              <a:rPr lang="en-US" sz="2000" dirty="0" err="1">
                <a:latin typeface="Arial Narrow" panose="020B0606020202030204" pitchFamily="34" charset="0"/>
              </a:rPr>
              <a:t>Penyelenggaraan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N</a:t>
            </a:r>
            <a:r>
              <a:rPr lang="en-US" sz="2000" dirty="0" err="1">
                <a:latin typeface="Arial Narrow" panose="020B0606020202030204" pitchFamily="34" charset="0"/>
              </a:rPr>
              <a:t>egara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Ya</a:t>
            </a:r>
            <a:r>
              <a:rPr lang="en-US" sz="2000" dirty="0" err="1">
                <a:latin typeface="Arial Narrow" panose="020B0606020202030204" pitchFamily="34" charset="0"/>
              </a:rPr>
              <a:t>ng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B</a:t>
            </a:r>
            <a:r>
              <a:rPr lang="en-US" sz="2000" dirty="0" err="1">
                <a:latin typeface="Arial Narrow" panose="020B0606020202030204" pitchFamily="34" charset="0"/>
              </a:rPr>
              <a:t>ersih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D</a:t>
            </a:r>
            <a:r>
              <a:rPr lang="en-US" sz="2000" dirty="0">
                <a:latin typeface="Arial Narrow" panose="020B0606020202030204" pitchFamily="34" charset="0"/>
              </a:rPr>
              <a:t>an </a:t>
            </a:r>
            <a:r>
              <a:rPr lang="id-ID" sz="2000" dirty="0">
                <a:latin typeface="Arial Narrow" panose="020B0606020202030204" pitchFamily="34" charset="0"/>
              </a:rPr>
              <a:t>B</a:t>
            </a:r>
            <a:r>
              <a:rPr lang="en-US" sz="2000" dirty="0" err="1">
                <a:latin typeface="Arial Narrow" panose="020B0606020202030204" pitchFamily="34" charset="0"/>
              </a:rPr>
              <a:t>ebas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K</a:t>
            </a:r>
            <a:r>
              <a:rPr lang="en-US" sz="2000" dirty="0" err="1" smtClean="0">
                <a:latin typeface="Arial Narrow" panose="020B0606020202030204" pitchFamily="34" charset="0"/>
              </a:rPr>
              <a:t>orupsi</a:t>
            </a:r>
            <a:r>
              <a:rPr lang="en-US" sz="2000" dirty="0" smtClean="0">
                <a:latin typeface="Arial Narrow" panose="020B0606020202030204" pitchFamily="34" charset="0"/>
              </a:rPr>
              <a:t>, </a:t>
            </a:r>
            <a:r>
              <a:rPr lang="id-ID" sz="2000" dirty="0">
                <a:latin typeface="Arial Narrow" panose="020B0606020202030204" pitchFamily="34" charset="0"/>
              </a:rPr>
              <a:t>K</a:t>
            </a:r>
            <a:r>
              <a:rPr lang="en-US" sz="2000" dirty="0" err="1">
                <a:latin typeface="Arial Narrow" panose="020B0606020202030204" pitchFamily="34" charset="0"/>
              </a:rPr>
              <a:t>olusi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D</a:t>
            </a:r>
            <a:r>
              <a:rPr lang="en-US" sz="2000" dirty="0">
                <a:latin typeface="Arial Narrow" panose="020B0606020202030204" pitchFamily="34" charset="0"/>
              </a:rPr>
              <a:t>an </a:t>
            </a:r>
            <a:r>
              <a:rPr lang="id-ID" sz="2000" dirty="0">
                <a:latin typeface="Arial Narrow" panose="020B0606020202030204" pitchFamily="34" charset="0"/>
              </a:rPr>
              <a:t>N</a:t>
            </a:r>
            <a:r>
              <a:rPr lang="en-US" sz="2000" dirty="0" err="1">
                <a:latin typeface="Arial Narrow" panose="020B0606020202030204" pitchFamily="34" charset="0"/>
              </a:rPr>
              <a:t>epotisme</a:t>
            </a:r>
            <a:r>
              <a:rPr lang="en-US" sz="2000" dirty="0" smtClean="0">
                <a:latin typeface="Arial Narrow" panose="020B0606020202030204" pitchFamily="34" charset="0"/>
              </a:rPr>
              <a:t>)</a:t>
            </a:r>
            <a:r>
              <a:rPr lang="en-GB" sz="2000" dirty="0">
                <a:latin typeface="Arial Narrow" panose="020B0606020202030204" pitchFamily="34" charset="0"/>
              </a:rPr>
              <a:t>;</a:t>
            </a:r>
            <a:endParaRPr lang="en-GB" sz="2000" dirty="0" smtClean="0">
              <a:latin typeface="Arial Narrow" panose="020B0606020202030204" pitchFamily="34" charset="0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err="1" smtClean="0">
                <a:latin typeface="Arial Narrow" panose="020B0606020202030204" pitchFamily="34" charset="0"/>
              </a:rPr>
              <a:t>Tahun</a:t>
            </a:r>
            <a:r>
              <a:rPr lang="id-ID" sz="2000" dirty="0" smtClean="0">
                <a:latin typeface="Arial Narrow" panose="020B0606020202030204" pitchFamily="34" charset="0"/>
              </a:rPr>
              <a:t>1999 UU No.14 Thn 1970 diubah dgn UU No.35 Thn 1999 yang mengatur kemandirian badan peradilan dan diterapkan</a:t>
            </a:r>
            <a:r>
              <a:rPr lang="en-US" sz="2000" dirty="0" err="1" smtClean="0">
                <a:latin typeface="Arial Narrow" panose="020B0606020202030204" pitchFamily="34" charset="0"/>
              </a:rPr>
              <a:t>nya</a:t>
            </a:r>
            <a:r>
              <a:rPr lang="id-ID" sz="2000" dirty="0" smtClean="0">
                <a:latin typeface="Arial Narrow" panose="020B0606020202030204" pitchFamily="34" charset="0"/>
              </a:rPr>
              <a:t> </a:t>
            </a:r>
            <a:r>
              <a:rPr lang="id-ID" sz="2000" i="1" dirty="0" smtClean="0">
                <a:latin typeface="Arial Narrow" panose="020B0606020202030204" pitchFamily="34" charset="0"/>
              </a:rPr>
              <a:t>one roof system</a:t>
            </a:r>
            <a:r>
              <a:rPr lang="en-GB" sz="2000" i="1" dirty="0" smtClean="0">
                <a:latin typeface="Arial Narrow" panose="020B0606020202030204" pitchFamily="34" charset="0"/>
              </a:rPr>
              <a:t>;</a:t>
            </a:r>
            <a:endParaRPr lang="id-ID" sz="2000" i="1" dirty="0" smtClean="0">
              <a:latin typeface="Arial Narrow" panose="020B0606020202030204" pitchFamily="34" charset="0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err="1" smtClean="0">
                <a:latin typeface="Arial Narrow" panose="020B0606020202030204" pitchFamily="34" charset="0"/>
              </a:rPr>
              <a:t>Tahun</a:t>
            </a:r>
            <a:r>
              <a:rPr lang="id-ID" sz="2000" dirty="0" smtClean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2009 UU No. 14 Thn 1970 dan UU No.35 Thn 1999 dicabut </a:t>
            </a:r>
            <a:r>
              <a:rPr lang="en-US" sz="2000" dirty="0" err="1" smtClean="0">
                <a:latin typeface="Arial Narrow" panose="020B0606020202030204" pitchFamily="34" charset="0"/>
              </a:rPr>
              <a:t>dan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diganti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id-ID" sz="2000" dirty="0" smtClean="0">
                <a:latin typeface="Arial Narrow" panose="020B0606020202030204" pitchFamily="34" charset="0"/>
              </a:rPr>
              <a:t>dengan </a:t>
            </a:r>
            <a:r>
              <a:rPr lang="id-ID" sz="2000" dirty="0">
                <a:latin typeface="Arial Narrow" panose="020B0606020202030204" pitchFamily="34" charset="0"/>
              </a:rPr>
              <a:t>UU No. 48 Tahun 2009 Tentang Kekuasaan Kehakiman, diikuti dengan perubahan undang-undang yang mengatur badan-badan peradilan (umum, agama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id-ID" sz="2000" dirty="0">
                <a:latin typeface="Arial Narrow" panose="020B0606020202030204" pitchFamily="34" charset="0"/>
              </a:rPr>
              <a:t>dan tata usaha negara</a:t>
            </a:r>
            <a:r>
              <a:rPr lang="id-ID" sz="2000" dirty="0" smtClean="0">
                <a:latin typeface="Arial Narrow" panose="020B0606020202030204" pitchFamily="34" charset="0"/>
              </a:rPr>
              <a:t>)</a:t>
            </a:r>
            <a:r>
              <a:rPr lang="en-GB" sz="2000" dirty="0">
                <a:latin typeface="Arial Narrow" panose="020B0606020202030204" pitchFamily="34" charset="0"/>
              </a:rPr>
              <a:t>.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endParaRPr lang="id-ID" sz="2000" dirty="0">
              <a:latin typeface="Arial Narrow" panose="020B0606020202030204" pitchFamily="34" charset="0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800" dirty="0" smtClean="0">
              <a:latin typeface="Arial Narrow" panose="020B0606020202030204" pitchFamily="34" charset="0"/>
            </a:endParaRPr>
          </a:p>
          <a:p>
            <a:pPr marL="457200" lvl="1" indent="0" algn="just">
              <a:buNone/>
            </a:pPr>
            <a:endParaRPr lang="en-US" sz="2800" dirty="0">
              <a:latin typeface="Arial Narrow" panose="020B0606020202030204" pitchFamily="34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8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KEKUASAAN KEHAKIMAN PADA ERA REFORMASI </a:t>
            </a:r>
            <a:r>
              <a:rPr lang="en-US" sz="2400" dirty="0" smtClean="0">
                <a:latin typeface="Arial Narrow" panose="020B0606020202030204" pitchFamily="34" charset="0"/>
              </a:rPr>
              <a:t/>
            </a:r>
            <a:br>
              <a:rPr lang="en-US" sz="2400" dirty="0" smtClean="0">
                <a:latin typeface="Arial Narrow" panose="020B0606020202030204" pitchFamily="34" charset="0"/>
              </a:rPr>
            </a:br>
            <a:r>
              <a:rPr lang="en-US" sz="2400" dirty="0" smtClean="0">
                <a:latin typeface="Arial Narrow" panose="020B0606020202030204" pitchFamily="34" charset="0"/>
              </a:rPr>
              <a:t>PASCA </a:t>
            </a:r>
            <a:r>
              <a:rPr lang="en-US" sz="2400" dirty="0">
                <a:latin typeface="Arial Narrow" panose="020B0606020202030204" pitchFamily="34" charset="0"/>
              </a:rPr>
              <a:t>AMANDEMEN UUD 1945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62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lphaLcPeriod"/>
            </a:pPr>
            <a:endParaRPr lang="en-US" sz="2800" dirty="0">
              <a:latin typeface="Arial Narrow" panose="020B0606020202030204" pitchFamily="34" charset="0"/>
            </a:endParaRP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latin typeface="Arial Narrow" panose="020B0606020202030204" pitchFamily="34" charset="0"/>
              </a:rPr>
              <a:t>Amandemen</a:t>
            </a:r>
            <a:r>
              <a:rPr lang="en-US" sz="2400" dirty="0">
                <a:latin typeface="Arial Narrow" panose="020B0606020202030204" pitchFamily="34" charset="0"/>
              </a:rPr>
              <a:t> UUD 1945 </a:t>
            </a:r>
            <a:r>
              <a:rPr lang="id-ID" sz="2400" dirty="0">
                <a:latin typeface="Arial Narrow" panose="020B0606020202030204" pitchFamily="34" charset="0"/>
              </a:rPr>
              <a:t>dimulai t</a:t>
            </a:r>
            <a:r>
              <a:rPr lang="en-US" sz="2400" dirty="0" err="1">
                <a:latin typeface="Arial Narrow" panose="020B0606020202030204" pitchFamily="34" charset="0"/>
              </a:rPr>
              <a:t>ahun</a:t>
            </a:r>
            <a:r>
              <a:rPr lang="en-US" sz="2400" dirty="0">
                <a:latin typeface="Arial Narrow" panose="020B0606020202030204" pitchFamily="34" charset="0"/>
              </a:rPr>
              <a:t> 1999 s/d </a:t>
            </a:r>
            <a:r>
              <a:rPr lang="en-US" sz="2400" dirty="0" smtClean="0">
                <a:latin typeface="Arial Narrow" panose="020B0606020202030204" pitchFamily="34" charset="0"/>
              </a:rPr>
              <a:t>2002;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latin typeface="Arial Narrow" panose="020B0606020202030204" pitchFamily="34" charset="0"/>
              </a:rPr>
              <a:t>Pada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Amandemen</a:t>
            </a:r>
            <a:r>
              <a:rPr lang="en-US" sz="2400" dirty="0">
                <a:latin typeface="Arial Narrow" panose="020B0606020202030204" pitchFamily="34" charset="0"/>
              </a:rPr>
              <a:t> ke-3 UUD 1945 </a:t>
            </a:r>
            <a:r>
              <a:rPr lang="en-US" sz="2400" dirty="0" err="1">
                <a:latin typeface="Arial Narrow" panose="020B0606020202030204" pitchFamily="34" charset="0"/>
              </a:rPr>
              <a:t>T</a:t>
            </a:r>
            <a:r>
              <a:rPr lang="en-US" sz="2400" dirty="0" err="1" smtClean="0">
                <a:latin typeface="Arial Narrow" panose="020B0606020202030204" pitchFamily="34" charset="0"/>
              </a:rPr>
              <a:t>gl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9 November 2001, </a:t>
            </a:r>
            <a:r>
              <a:rPr lang="en-US" sz="2400" dirty="0" err="1">
                <a:latin typeface="Arial Narrow" panose="020B0606020202030204" pitchFamily="34" charset="0"/>
              </a:rPr>
              <a:t>disahkan</a:t>
            </a:r>
            <a:r>
              <a:rPr lang="en-US" sz="2400" dirty="0">
                <a:latin typeface="Arial Narrow" panose="020B0606020202030204" pitchFamily="34" charset="0"/>
              </a:rPr>
              <a:t> 3 (</a:t>
            </a:r>
            <a:r>
              <a:rPr lang="en-US" sz="2400" dirty="0" err="1">
                <a:latin typeface="Arial Narrow" panose="020B0606020202030204" pitchFamily="34" charset="0"/>
              </a:rPr>
              <a:t>tiga</a:t>
            </a:r>
            <a:r>
              <a:rPr lang="en-US" sz="2400" dirty="0">
                <a:latin typeface="Arial Narrow" panose="020B0606020202030204" pitchFamily="34" charset="0"/>
              </a:rPr>
              <a:t>) </a:t>
            </a:r>
            <a:r>
              <a:rPr lang="en-US" sz="2400" dirty="0" err="1">
                <a:latin typeface="Arial Narrow" panose="020B0606020202030204" pitchFamily="34" charset="0"/>
              </a:rPr>
              <a:t>lembaga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negara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baru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yaitu</a:t>
            </a:r>
            <a:r>
              <a:rPr lang="en-US" sz="2400" dirty="0">
                <a:latin typeface="Arial Narrow" panose="020B0606020202030204" pitchFamily="34" charset="0"/>
              </a:rPr>
              <a:t> : DPD, MK, </a:t>
            </a:r>
            <a:r>
              <a:rPr lang="en-US" sz="2400" dirty="0" err="1">
                <a:latin typeface="Arial Narrow" panose="020B0606020202030204" pitchFamily="34" charset="0"/>
              </a:rPr>
              <a:t>dan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KY;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latin typeface="Arial Narrow" panose="020B0606020202030204" pitchFamily="34" charset="0"/>
              </a:rPr>
              <a:t>Pada</a:t>
            </a:r>
            <a:r>
              <a:rPr lang="en-US" sz="2400" dirty="0">
                <a:latin typeface="Arial Narrow" panose="020B0606020202030204" pitchFamily="34" charset="0"/>
              </a:rPr>
              <a:t> 13 </a:t>
            </a:r>
            <a:r>
              <a:rPr lang="en-US" sz="2400" dirty="0" err="1">
                <a:latin typeface="Arial Narrow" panose="020B0606020202030204" pitchFamily="34" charset="0"/>
              </a:rPr>
              <a:t>Agustus</a:t>
            </a:r>
            <a:r>
              <a:rPr lang="en-US" sz="2400" dirty="0">
                <a:latin typeface="Arial Narrow" panose="020B0606020202030204" pitchFamily="34" charset="0"/>
              </a:rPr>
              <a:t> 2004 </a:t>
            </a:r>
            <a:r>
              <a:rPr lang="en-US" sz="2400" dirty="0" err="1">
                <a:latin typeface="Arial Narrow" panose="020B0606020202030204" pitchFamily="34" charset="0"/>
              </a:rPr>
              <a:t>lahir</a:t>
            </a:r>
            <a:r>
              <a:rPr lang="en-US" sz="2400" dirty="0">
                <a:latin typeface="Arial Narrow" panose="020B0606020202030204" pitchFamily="34" charset="0"/>
              </a:rPr>
              <a:t> UU No. 22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2004 </a:t>
            </a:r>
            <a:r>
              <a:rPr lang="en-US" sz="2400" dirty="0" err="1">
                <a:latin typeface="Arial Narrow" panose="020B0606020202030204" pitchFamily="34" charset="0"/>
              </a:rPr>
              <a:t>Tentang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Komisi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Yudisial</a:t>
            </a:r>
            <a:r>
              <a:rPr lang="en-US" sz="2400" dirty="0" smtClean="0">
                <a:latin typeface="Arial Narrow" panose="020B0606020202030204" pitchFamily="34" charset="0"/>
              </a:rPr>
              <a:t> RI;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latin typeface="Arial Narrow" panose="020B0606020202030204" pitchFamily="34" charset="0"/>
              </a:rPr>
              <a:t>Pada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akhir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2005 </a:t>
            </a:r>
            <a:r>
              <a:rPr lang="en-US" sz="2400" dirty="0" err="1">
                <a:latin typeface="Arial Narrow" panose="020B0606020202030204" pitchFamily="34" charset="0"/>
              </a:rPr>
              <a:t>Terbentuk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Lembaga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KY;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971550" lvl="1" indent="-514350" algn="just">
              <a:buFont typeface="+mj-lt"/>
              <a:buAutoNum type="alphaLcPeriod"/>
            </a:pPr>
            <a:r>
              <a:rPr lang="id-ID" sz="2400" dirty="0" smtClean="0">
                <a:latin typeface="Arial Narrow" panose="020B0606020202030204" pitchFamily="34" charset="0"/>
              </a:rPr>
              <a:t>P</a:t>
            </a:r>
            <a:r>
              <a:rPr lang="en-US" sz="2400" dirty="0" err="1" smtClean="0">
                <a:latin typeface="Arial Narrow" panose="020B0606020202030204" pitchFamily="34" charset="0"/>
              </a:rPr>
              <a:t>ada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tahun</a:t>
            </a:r>
            <a:r>
              <a:rPr lang="en-US" sz="2400" dirty="0" smtClean="0">
                <a:latin typeface="Arial Narrow" panose="020B0606020202030204" pitchFamily="34" charset="0"/>
              </a:rPr>
              <a:t> 2011 UU </a:t>
            </a:r>
            <a:r>
              <a:rPr lang="en-US" sz="2400" dirty="0">
                <a:latin typeface="Arial Narrow" panose="020B0606020202030204" pitchFamily="34" charset="0"/>
              </a:rPr>
              <a:t>No.22 </a:t>
            </a:r>
            <a:r>
              <a:rPr lang="en-US" sz="2400" dirty="0" err="1">
                <a:latin typeface="Arial Narrow" panose="020B0606020202030204" pitchFamily="34" charset="0"/>
              </a:rPr>
              <a:t>Thn</a:t>
            </a:r>
            <a:r>
              <a:rPr lang="en-US" sz="2400" dirty="0">
                <a:latin typeface="Arial Narrow" panose="020B0606020202030204" pitchFamily="34" charset="0"/>
              </a:rPr>
              <a:t> 2004</a:t>
            </a:r>
            <a:r>
              <a:rPr lang="id-ID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diubah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dengan</a:t>
            </a:r>
            <a:r>
              <a:rPr lang="en-US" sz="2400" dirty="0" smtClean="0">
                <a:latin typeface="Arial Narrow" panose="020B0606020202030204" pitchFamily="34" charset="0"/>
              </a:rPr>
              <a:t> UU </a:t>
            </a:r>
            <a:r>
              <a:rPr lang="en-US" sz="2400" dirty="0">
                <a:latin typeface="Arial Narrow" panose="020B0606020202030204" pitchFamily="34" charset="0"/>
              </a:rPr>
              <a:t>No. 18 </a:t>
            </a:r>
            <a:r>
              <a:rPr lang="en-US" sz="2400" dirty="0" err="1">
                <a:latin typeface="Arial Narrow" panose="020B0606020202030204" pitchFamily="34" charset="0"/>
              </a:rPr>
              <a:t>Thn</a:t>
            </a:r>
            <a:r>
              <a:rPr lang="en-US" sz="2400" dirty="0">
                <a:latin typeface="Arial Narrow" panose="020B0606020202030204" pitchFamily="34" charset="0"/>
              </a:rPr>
              <a:t> 2011 </a:t>
            </a:r>
            <a:r>
              <a:rPr lang="en-US" sz="2400" dirty="0" err="1">
                <a:latin typeface="Arial Narrow" panose="020B0606020202030204" pitchFamily="34" charset="0"/>
              </a:rPr>
              <a:t>Tanggal</a:t>
            </a:r>
            <a:r>
              <a:rPr lang="en-US" sz="2400" dirty="0">
                <a:latin typeface="Arial Narrow" panose="020B0606020202030204" pitchFamily="34" charset="0"/>
              </a:rPr>
              <a:t> 9 November </a:t>
            </a:r>
            <a:r>
              <a:rPr lang="en-US" sz="2400" dirty="0" smtClean="0">
                <a:latin typeface="Arial Narrow" panose="020B0606020202030204" pitchFamily="34" charset="0"/>
              </a:rPr>
              <a:t>2011.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971550" lvl="1" indent="-514350" algn="just">
              <a:buFont typeface="+mj-lt"/>
              <a:buAutoNum type="alphaLcPeriod"/>
            </a:pPr>
            <a:endParaRPr lang="en-US" sz="24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4587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 smtClean="0"/>
              <a:t>TERBENTUKNYA KOMISI YUDISIAL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55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STRUKTUR ORGANISASI</a:t>
            </a:r>
            <a:br>
              <a:rPr lang="en-US" sz="2800" dirty="0" smtClean="0"/>
            </a:br>
            <a:r>
              <a:rPr lang="en-US" sz="2800" dirty="0" smtClean="0"/>
              <a:t>KOMISI YUDISIAL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1987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4495800" y="3581400"/>
            <a:ext cx="2209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1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0" y="-228600"/>
            <a:ext cx="10508276" cy="756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457200"/>
            <a:ext cx="7981892" cy="6096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KEWENANGAN KOMISI YUDISIAL</a:t>
            </a: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74769" cy="4876800"/>
          </a:xfrm>
          <a:solidFill>
            <a:schemeClr val="bg2"/>
          </a:solidFill>
        </p:spPr>
        <p:txBody>
          <a:bodyPr>
            <a:normAutofit fontScale="97500"/>
          </a:bodyPr>
          <a:lstStyle/>
          <a:p>
            <a:pPr algn="l">
              <a:spcBef>
                <a:spcPts val="600"/>
              </a:spcBef>
            </a:pP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17380625"/>
              </p:ext>
            </p:extLst>
          </p:nvPr>
        </p:nvGraphicFramePr>
        <p:xfrm>
          <a:off x="762000" y="1295400"/>
          <a:ext cx="79248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7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1513</TotalTime>
  <Words>2235</Words>
  <Application>Microsoft Office PowerPoint</Application>
  <PresentationFormat>On-screen Show (4:3)</PresentationFormat>
  <Paragraphs>234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Arial Narrow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PERAN KOMISI YUDISIAL DALAM MEWUJUDKAN PERADILAN BERSIH</vt:lpstr>
      <vt:lpstr>PENDAHULUAN</vt:lpstr>
      <vt:lpstr>KUASAAN KEHAKIMAN  PADA MASA ORDE LAMA </vt:lpstr>
      <vt:lpstr>KEKUASAAN KEHAKIMAN  PADA MASA ORDE BARU </vt:lpstr>
      <vt:lpstr>KEKUASAAN KEHAKIMAN PADA ERA REFORMASI  PASCA AMANDEMEN UUD 1945</vt:lpstr>
      <vt:lpstr>TERBENTUKNYA KOMISI YUDISIAL</vt:lpstr>
      <vt:lpstr>STRUKTUR ORGANISASI KOMISI YUDISIAL</vt:lpstr>
      <vt:lpstr>PowerPoint Presentation</vt:lpstr>
      <vt:lpstr>KEWENANGAN KOMISI YUDISIAL</vt:lpstr>
      <vt:lpstr>PERADILAN BERSIH</vt:lpstr>
      <vt:lpstr>CIRI-CIRI PERADILAN BERSIH</vt:lpstr>
      <vt:lpstr>PENGAWASAN PERILAKU HAKIM</vt:lpstr>
      <vt:lpstr>PENGAWASAN EKSTERNAL (KY) </vt:lpstr>
      <vt:lpstr>KODE ETIK DAN PEDOMAN PERILAKU HAKIM</vt:lpstr>
      <vt:lpstr>PENEGAKAN KODE ETIK DAN PEDOMAN PERILAKU HAKIM</vt:lpstr>
      <vt:lpstr>PowerPoint Presentation</vt:lpstr>
      <vt:lpstr>PowerPoint Presentation</vt:lpstr>
      <vt:lpstr>PowerPoint Presentation</vt:lpstr>
      <vt:lpstr>INTEGRITAS HAKIM</vt:lpstr>
      <vt:lpstr>KEPERCAYAAN PUBLIK</vt:lpstr>
      <vt:lpstr>PENGUATAN INTEGRITAS HAKIM (PPIH)</vt:lpstr>
      <vt:lpstr>ASPEK PENGUKURAN PPIH</vt:lpstr>
      <vt:lpstr>PowerPoint Presentation</vt:lpstr>
      <vt:lpstr>PROFESIONALISME</vt:lpstr>
      <vt:lpstr>TANTANGAN KOMISI YUDISAL</vt:lpstr>
      <vt:lpstr>URGENSI RUU JABATAN HAKIM</vt:lpstr>
      <vt:lpstr>PowerPoint Presentation</vt:lpstr>
      <vt:lpstr>PowerPoint Presentation</vt:lpstr>
      <vt:lpstr>RESISTENSI MA TERHADAP RUU JH</vt:lpstr>
      <vt:lpstr>PENUTUP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KOMISI YUDISIAL DALAM MEWUJUDKAN PERADILAN BERSIH</dc:title>
  <dc:creator>IFAN</dc:creator>
  <cp:lastModifiedBy>nur islamiati</cp:lastModifiedBy>
  <cp:revision>225</cp:revision>
  <cp:lastPrinted>2018-10-12T06:39:45Z</cp:lastPrinted>
  <dcterms:created xsi:type="dcterms:W3CDTF">2017-10-04T05:28:18Z</dcterms:created>
  <dcterms:modified xsi:type="dcterms:W3CDTF">2018-10-12T08:12:01Z</dcterms:modified>
</cp:coreProperties>
</file>